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5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6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312" r:id="rId4"/>
    <p:sldId id="315" r:id="rId5"/>
    <p:sldId id="262" r:id="rId6"/>
    <p:sldId id="316" r:id="rId7"/>
    <p:sldId id="317" r:id="rId8"/>
    <p:sldId id="318" r:id="rId9"/>
    <p:sldId id="319" r:id="rId10"/>
    <p:sldId id="281" r:id="rId11"/>
    <p:sldId id="264" r:id="rId12"/>
    <p:sldId id="280" r:id="rId13"/>
    <p:sldId id="282" r:id="rId14"/>
    <p:sldId id="284" r:id="rId15"/>
    <p:sldId id="283" r:id="rId16"/>
    <p:sldId id="285" r:id="rId17"/>
    <p:sldId id="286" r:id="rId18"/>
    <p:sldId id="308" r:id="rId19"/>
    <p:sldId id="313" r:id="rId20"/>
    <p:sldId id="320" r:id="rId21"/>
    <p:sldId id="295" r:id="rId22"/>
    <p:sldId id="299" r:id="rId23"/>
    <p:sldId id="297" r:id="rId24"/>
    <p:sldId id="289" r:id="rId25"/>
    <p:sldId id="293" r:id="rId26"/>
    <p:sldId id="290" r:id="rId27"/>
    <p:sldId id="298" r:id="rId28"/>
    <p:sldId id="314" r:id="rId29"/>
    <p:sldId id="300" r:id="rId30"/>
    <p:sldId id="296" r:id="rId31"/>
    <p:sldId id="303" r:id="rId32"/>
    <p:sldId id="305" r:id="rId33"/>
    <p:sldId id="304" r:id="rId34"/>
    <p:sldId id="306" r:id="rId35"/>
    <p:sldId id="307" r:id="rId36"/>
    <p:sldId id="301" r:id="rId37"/>
    <p:sldId id="321" r:id="rId38"/>
    <p:sldId id="322" r:id="rId39"/>
    <p:sldId id="323" r:id="rId40"/>
    <p:sldId id="266" r:id="rId41"/>
    <p:sldId id="276" r:id="rId42"/>
    <p:sldId id="294" r:id="rId43"/>
    <p:sldId id="265" r:id="rId44"/>
    <p:sldId id="273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7017F9-E00E-4884-AF6D-9B9DFF0BE39A}">
          <p14:sldIdLst>
            <p14:sldId id="256"/>
            <p14:sldId id="311"/>
            <p14:sldId id="312"/>
            <p14:sldId id="315"/>
            <p14:sldId id="262"/>
            <p14:sldId id="316"/>
            <p14:sldId id="317"/>
            <p14:sldId id="318"/>
            <p14:sldId id="319"/>
            <p14:sldId id="281"/>
            <p14:sldId id="264"/>
            <p14:sldId id="280"/>
            <p14:sldId id="282"/>
            <p14:sldId id="284"/>
            <p14:sldId id="283"/>
            <p14:sldId id="285"/>
            <p14:sldId id="286"/>
            <p14:sldId id="308"/>
            <p14:sldId id="313"/>
            <p14:sldId id="320"/>
            <p14:sldId id="295"/>
            <p14:sldId id="299"/>
            <p14:sldId id="297"/>
            <p14:sldId id="289"/>
            <p14:sldId id="293"/>
            <p14:sldId id="290"/>
            <p14:sldId id="298"/>
            <p14:sldId id="314"/>
            <p14:sldId id="300"/>
            <p14:sldId id="296"/>
            <p14:sldId id="303"/>
            <p14:sldId id="305"/>
            <p14:sldId id="304"/>
            <p14:sldId id="306"/>
            <p14:sldId id="307"/>
            <p14:sldId id="301"/>
            <p14:sldId id="321"/>
            <p14:sldId id="322"/>
            <p14:sldId id="323"/>
            <p14:sldId id="266"/>
            <p14:sldId id="276"/>
            <p14:sldId id="294"/>
            <p14:sldId id="265"/>
            <p14:sldId id="273"/>
          </p14:sldIdLst>
        </p14:section>
        <p14:section name="无标题节" id="{8B73F2C2-FE65-44E8-9034-A3486EB8B01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1" autoAdjust="0"/>
    <p:restoredTop sz="97479" autoAdjust="0"/>
  </p:normalViewPr>
  <p:slideViewPr>
    <p:cSldViewPr>
      <p:cViewPr>
        <p:scale>
          <a:sx n="100" d="100"/>
          <a:sy n="100" d="100"/>
        </p:scale>
        <p:origin x="-7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42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229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787F8-ACA7-4F24-B403-310EC30D848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9F0A809-FE55-47A5-8265-537A446060BF}">
      <dgm:prSet phldrT="[文本]"/>
      <dgm:spPr/>
      <dgm:t>
        <a:bodyPr/>
        <a:lstStyle/>
        <a:p>
          <a:r>
            <a:rPr lang="en-US" altLang="zh-CN" dirty="0" smtClean="0"/>
            <a:t>Restricted Boltzmann Machines</a:t>
          </a:r>
          <a:endParaRPr lang="zh-CN" altLang="en-US" dirty="0"/>
        </a:p>
      </dgm:t>
    </dgm:pt>
    <dgm:pt modelId="{AAA6848C-1403-4F61-A259-20C8AC45F870}" type="parTrans" cxnId="{4E3854CA-A6C0-41AD-9A7C-12B7A3A08921}">
      <dgm:prSet/>
      <dgm:spPr/>
      <dgm:t>
        <a:bodyPr/>
        <a:lstStyle/>
        <a:p>
          <a:endParaRPr lang="zh-CN" altLang="en-US"/>
        </a:p>
      </dgm:t>
    </dgm:pt>
    <dgm:pt modelId="{BC1681AB-4841-42CE-B15E-FA673F5C4CB4}" type="sibTrans" cxnId="{4E3854CA-A6C0-41AD-9A7C-12B7A3A08921}">
      <dgm:prSet/>
      <dgm:spPr/>
      <dgm:t>
        <a:bodyPr/>
        <a:lstStyle/>
        <a:p>
          <a:endParaRPr lang="zh-CN" altLang="en-US"/>
        </a:p>
      </dgm:t>
    </dgm:pt>
    <dgm:pt modelId="{974EF2BA-65CD-4C65-B9A9-7D675061CBF7}">
      <dgm:prSet phldrT="[文本]"/>
      <dgm:spPr/>
      <dgm:t>
        <a:bodyPr/>
        <a:lstStyle/>
        <a:p>
          <a:r>
            <a:rPr lang="en-US" altLang="zh-CN" dirty="0" smtClean="0"/>
            <a:t>Classification RBM</a:t>
          </a:r>
          <a:endParaRPr lang="zh-CN" altLang="en-US" dirty="0"/>
        </a:p>
      </dgm:t>
    </dgm:pt>
    <dgm:pt modelId="{9B1B953F-1A9C-4256-8ACE-5AEB6BDEDE6C}" type="parTrans" cxnId="{DC4DD814-53B8-46D4-8A59-71B4161E5137}">
      <dgm:prSet/>
      <dgm:spPr/>
      <dgm:t>
        <a:bodyPr/>
        <a:lstStyle/>
        <a:p>
          <a:endParaRPr lang="zh-CN" altLang="en-US"/>
        </a:p>
      </dgm:t>
    </dgm:pt>
    <dgm:pt modelId="{37DDB015-7F04-4F6F-B882-2B6C3ED38FD6}" type="sibTrans" cxnId="{DC4DD814-53B8-46D4-8A59-71B4161E5137}">
      <dgm:prSet/>
      <dgm:spPr/>
      <dgm:t>
        <a:bodyPr/>
        <a:lstStyle/>
        <a:p>
          <a:endParaRPr lang="zh-CN" altLang="en-US"/>
        </a:p>
      </dgm:t>
    </dgm:pt>
    <dgm:pt modelId="{85C8BDF5-0086-49E6-9A82-78F8D382A62D}">
      <dgm:prSet phldrT="[文本]"/>
      <dgm:spPr/>
      <dgm:t>
        <a:bodyPr/>
        <a:lstStyle/>
        <a:p>
          <a:r>
            <a:rPr lang="en-US" altLang="zh-CN" dirty="0" err="1" smtClean="0"/>
            <a:t>SparseClassRBM</a:t>
          </a:r>
          <a:r>
            <a:rPr lang="en-US" altLang="zh-CN" dirty="0" smtClean="0"/>
            <a:t> for </a:t>
          </a:r>
          <a:r>
            <a:rPr lang="en-US" altLang="zh-CN" dirty="0" err="1" smtClean="0"/>
            <a:t>pCTR</a:t>
          </a:r>
          <a:endParaRPr lang="zh-CN" altLang="en-US" dirty="0"/>
        </a:p>
      </dgm:t>
    </dgm:pt>
    <dgm:pt modelId="{5375DB75-03D8-422E-8CE2-0573AF947B1D}" type="parTrans" cxnId="{3798E143-B28D-4799-B01F-D12F13CEFE76}">
      <dgm:prSet/>
      <dgm:spPr/>
      <dgm:t>
        <a:bodyPr/>
        <a:lstStyle/>
        <a:p>
          <a:endParaRPr lang="zh-CN" altLang="en-US"/>
        </a:p>
      </dgm:t>
    </dgm:pt>
    <dgm:pt modelId="{AED05AB4-3352-4ADB-9677-C1FE456A62FF}" type="sibTrans" cxnId="{3798E143-B28D-4799-B01F-D12F13CEFE76}">
      <dgm:prSet/>
      <dgm:spPr/>
      <dgm:t>
        <a:bodyPr/>
        <a:lstStyle/>
        <a:p>
          <a:endParaRPr lang="zh-CN" altLang="en-US"/>
        </a:p>
      </dgm:t>
    </dgm:pt>
    <dgm:pt modelId="{074EE0A7-97EB-4D0B-A837-2EE0EF709BDD}" type="pres">
      <dgm:prSet presAssocID="{71E787F8-ACA7-4F24-B403-310EC30D848B}" presName="linear" presStyleCnt="0">
        <dgm:presLayoutVars>
          <dgm:animLvl val="lvl"/>
          <dgm:resizeHandles val="exact"/>
        </dgm:presLayoutVars>
      </dgm:prSet>
      <dgm:spPr/>
    </dgm:pt>
    <dgm:pt modelId="{734F9791-5ACB-4D76-BB79-BAD02A02BCBE}" type="pres">
      <dgm:prSet presAssocID="{69F0A809-FE55-47A5-8265-537A446060B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8F25B5-91C6-4306-9D93-00F7F3E5D96E}" type="pres">
      <dgm:prSet presAssocID="{BC1681AB-4841-42CE-B15E-FA673F5C4CB4}" presName="spacer" presStyleCnt="0"/>
      <dgm:spPr/>
    </dgm:pt>
    <dgm:pt modelId="{549C01EF-579D-4A14-89D8-AEAFBF8AD1E7}" type="pres">
      <dgm:prSet presAssocID="{974EF2BA-65CD-4C65-B9A9-7D675061CBF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7C9D0A-906C-498F-ABF2-2AF6C8AF3904}" type="pres">
      <dgm:prSet presAssocID="{37DDB015-7F04-4F6F-B882-2B6C3ED38FD6}" presName="spacer" presStyleCnt="0"/>
      <dgm:spPr/>
    </dgm:pt>
    <dgm:pt modelId="{EF3FF4BF-A552-4C8C-B35D-A2AE20835ECF}" type="pres">
      <dgm:prSet presAssocID="{85C8BDF5-0086-49E6-9A82-78F8D382A62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4D06EB-FDFD-4F17-9371-580E6979C710}" type="presOf" srcId="{71E787F8-ACA7-4F24-B403-310EC30D848B}" destId="{074EE0A7-97EB-4D0B-A837-2EE0EF709BDD}" srcOrd="0" destOrd="0" presId="urn:microsoft.com/office/officeart/2005/8/layout/vList2"/>
    <dgm:cxn modelId="{3798E143-B28D-4799-B01F-D12F13CEFE76}" srcId="{71E787F8-ACA7-4F24-B403-310EC30D848B}" destId="{85C8BDF5-0086-49E6-9A82-78F8D382A62D}" srcOrd="2" destOrd="0" parTransId="{5375DB75-03D8-422E-8CE2-0573AF947B1D}" sibTransId="{AED05AB4-3352-4ADB-9677-C1FE456A62FF}"/>
    <dgm:cxn modelId="{A484957D-DFA2-4A67-A7FC-7B71FD7FAE5B}" type="presOf" srcId="{69F0A809-FE55-47A5-8265-537A446060BF}" destId="{734F9791-5ACB-4D76-BB79-BAD02A02BCBE}" srcOrd="0" destOrd="0" presId="urn:microsoft.com/office/officeart/2005/8/layout/vList2"/>
    <dgm:cxn modelId="{4E3854CA-A6C0-41AD-9A7C-12B7A3A08921}" srcId="{71E787F8-ACA7-4F24-B403-310EC30D848B}" destId="{69F0A809-FE55-47A5-8265-537A446060BF}" srcOrd="0" destOrd="0" parTransId="{AAA6848C-1403-4F61-A259-20C8AC45F870}" sibTransId="{BC1681AB-4841-42CE-B15E-FA673F5C4CB4}"/>
    <dgm:cxn modelId="{DC4DD814-53B8-46D4-8A59-71B4161E5137}" srcId="{71E787F8-ACA7-4F24-B403-310EC30D848B}" destId="{974EF2BA-65CD-4C65-B9A9-7D675061CBF7}" srcOrd="1" destOrd="0" parTransId="{9B1B953F-1A9C-4256-8ACE-5AEB6BDEDE6C}" sibTransId="{37DDB015-7F04-4F6F-B882-2B6C3ED38FD6}"/>
    <dgm:cxn modelId="{6D0B18D0-2FF7-4FE9-9813-EE65A7EA2794}" type="presOf" srcId="{974EF2BA-65CD-4C65-B9A9-7D675061CBF7}" destId="{549C01EF-579D-4A14-89D8-AEAFBF8AD1E7}" srcOrd="0" destOrd="0" presId="urn:microsoft.com/office/officeart/2005/8/layout/vList2"/>
    <dgm:cxn modelId="{A1B5013C-D085-4CA7-8A1B-F3ADB1177D38}" type="presOf" srcId="{85C8BDF5-0086-49E6-9A82-78F8D382A62D}" destId="{EF3FF4BF-A552-4C8C-B35D-A2AE20835ECF}" srcOrd="0" destOrd="0" presId="urn:microsoft.com/office/officeart/2005/8/layout/vList2"/>
    <dgm:cxn modelId="{4D3580E9-6113-4E79-A076-A49DDF184A48}" type="presParOf" srcId="{074EE0A7-97EB-4D0B-A837-2EE0EF709BDD}" destId="{734F9791-5ACB-4D76-BB79-BAD02A02BCBE}" srcOrd="0" destOrd="0" presId="urn:microsoft.com/office/officeart/2005/8/layout/vList2"/>
    <dgm:cxn modelId="{4E5BD6A7-247C-4138-84E6-AB1412DA5377}" type="presParOf" srcId="{074EE0A7-97EB-4D0B-A837-2EE0EF709BDD}" destId="{728F25B5-91C6-4306-9D93-00F7F3E5D96E}" srcOrd="1" destOrd="0" presId="urn:microsoft.com/office/officeart/2005/8/layout/vList2"/>
    <dgm:cxn modelId="{3A849612-A360-414D-9F1A-D4B98784648D}" type="presParOf" srcId="{074EE0A7-97EB-4D0B-A837-2EE0EF709BDD}" destId="{549C01EF-579D-4A14-89D8-AEAFBF8AD1E7}" srcOrd="2" destOrd="0" presId="urn:microsoft.com/office/officeart/2005/8/layout/vList2"/>
    <dgm:cxn modelId="{9F4575E5-67A5-4A5E-8C42-E23FEC2C10CE}" type="presParOf" srcId="{074EE0A7-97EB-4D0B-A837-2EE0EF709BDD}" destId="{A97C9D0A-906C-498F-ABF2-2AF6C8AF3904}" srcOrd="3" destOrd="0" presId="urn:microsoft.com/office/officeart/2005/8/layout/vList2"/>
    <dgm:cxn modelId="{0C21E280-674B-47A1-839D-386FBDEF6ACC}" type="presParOf" srcId="{074EE0A7-97EB-4D0B-A837-2EE0EF709BDD}" destId="{EF3FF4BF-A552-4C8C-B35D-A2AE20835E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B61BDA-3BAF-4BBD-A0D7-122365FC284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CDA5370-3AFF-4C59-A9C3-0F36DF5D1582}">
      <dgm:prSet phldrT="[文本]"/>
      <dgm:spPr/>
      <dgm:t>
        <a:bodyPr/>
        <a:lstStyle/>
        <a:p>
          <a:r>
            <a:rPr lang="en-US" altLang="zh-CN" dirty="0" smtClean="0"/>
            <a:t>Weights</a:t>
          </a:r>
          <a:endParaRPr lang="zh-CN" altLang="en-US" dirty="0"/>
        </a:p>
      </dgm:t>
    </dgm:pt>
    <dgm:pt modelId="{996573E7-1225-41A1-8E94-90C9D5616182}" type="parTrans" cxnId="{396B0AF1-AD93-4626-8CD3-855D5EF67925}">
      <dgm:prSet/>
      <dgm:spPr/>
      <dgm:t>
        <a:bodyPr/>
        <a:lstStyle/>
        <a:p>
          <a:endParaRPr lang="zh-CN" altLang="en-US"/>
        </a:p>
      </dgm:t>
    </dgm:pt>
    <dgm:pt modelId="{E217A620-1DA8-463F-A6F3-6DF9249C7213}" type="sibTrans" cxnId="{396B0AF1-AD93-4626-8CD3-855D5EF67925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934B6FF-E117-4208-99A6-4DAEFA3E9828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m:oMathPara>
              </a14:m>
              <a:endParaRPr lang="zh-CN" altLang="en-US" dirty="0"/>
            </a:p>
          </dgm:t>
        </dgm:pt>
      </mc:Choice>
      <mc:Fallback>
        <dgm:pt modelId="{6934B6FF-E117-4208-99A6-4DAEFA3E9828}">
          <dgm:prSet phldrT="[文本]"/>
          <dgm:spPr/>
          <dgm:t>
            <a:bodyPr/>
            <a:lstStyle/>
            <a:p>
              <a:r>
                <a:rPr lang="en-US" altLang="zh-CN" i="0" smtClean="0">
                  <a:latin typeface="Cambria Math"/>
                </a:rPr>
                <a:t>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𝐸(𝑣,ℎ)</a:t>
              </a:r>
              <a:r>
                <a:rPr lang="en-US" altLang="zh-CN" b="0" i="0" smtClean="0">
                  <a:latin typeface="Cambria Math"/>
                </a:rPr>
                <a:t>)/(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𝑤_𝑖𝑗 </a:t>
              </a:r>
              <a:r>
                <a:rPr lang="en-US" altLang="zh-CN" b="0" i="0" smtClean="0">
                  <a:latin typeface="Cambria Math"/>
                </a:rPr>
                <a:t>)</a:t>
              </a:r>
              <a:r>
                <a:rPr lang="en-US" altLang="zh-CN" b="0" i="0" smtClean="0">
                  <a:latin typeface="Cambria Math"/>
                </a:rPr>
                <a:t>=−ℎ_𝑖 𝑣_𝑗</a:t>
              </a:r>
              <a:endParaRPr lang="zh-CN" altLang="en-US" dirty="0"/>
            </a:p>
          </dgm:t>
        </dgm:pt>
      </mc:Fallback>
    </mc:AlternateContent>
    <dgm:pt modelId="{DC156647-74C0-4253-9ACF-BE3E566451B2}" type="parTrans" cxnId="{7B403EAC-A164-4BA7-A20F-945BC3D77D7E}">
      <dgm:prSet/>
      <dgm:spPr/>
      <dgm:t>
        <a:bodyPr/>
        <a:lstStyle/>
        <a:p>
          <a:endParaRPr lang="zh-CN" altLang="en-US"/>
        </a:p>
      </dgm:t>
    </dgm:pt>
    <dgm:pt modelId="{86656551-AC71-4682-8F66-6A18A9A2AE27}" type="sibTrans" cxnId="{7B403EAC-A164-4BA7-A20F-945BC3D77D7E}">
      <dgm:prSet/>
      <dgm:spPr/>
      <dgm:t>
        <a:bodyPr/>
        <a:lstStyle/>
        <a:p>
          <a:endParaRPr lang="zh-CN" altLang="en-US"/>
        </a:p>
      </dgm:t>
    </dgm:pt>
    <dgm:pt modelId="{3CAEF3DE-84F8-463D-92AC-66D315096B34}">
      <dgm:prSet phldrT="[文本]"/>
      <dgm:spPr/>
      <dgm:t>
        <a:bodyPr/>
        <a:lstStyle/>
        <a:p>
          <a:r>
            <a:rPr lang="en-US" altLang="zh-CN" dirty="0" smtClean="0"/>
            <a:t>Visible Bias</a:t>
          </a:r>
          <a:endParaRPr lang="zh-CN" altLang="en-US" dirty="0"/>
        </a:p>
      </dgm:t>
    </dgm:pt>
    <dgm:pt modelId="{2A6D6FF9-BA75-4D94-8546-EC962F64C2B1}" type="parTrans" cxnId="{00FB017F-3F51-4785-A0A2-1CFB43210966}">
      <dgm:prSet/>
      <dgm:spPr/>
      <dgm:t>
        <a:bodyPr/>
        <a:lstStyle/>
        <a:p>
          <a:endParaRPr lang="zh-CN" altLang="en-US"/>
        </a:p>
      </dgm:t>
    </dgm:pt>
    <dgm:pt modelId="{DB3F4F59-E2BA-473B-9773-4267A223B5B0}" type="sibTrans" cxnId="{00FB017F-3F51-4785-A0A2-1CFB43210966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DE43C9F-445C-4501-8A52-00780BC9F6EA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m:oMathPara>
              </a14:m>
              <a:endParaRPr lang="zh-CN" altLang="en-US" dirty="0"/>
            </a:p>
          </dgm:t>
        </dgm:pt>
      </mc:Choice>
      <mc:Fallback>
        <dgm:pt modelId="{FDE43C9F-445C-4501-8A52-00780BC9F6EA}">
          <dgm:prSet phldrT="[文本]"/>
          <dgm:spPr/>
          <dgm:t>
            <a:bodyPr/>
            <a:lstStyle/>
            <a:p>
              <a:r>
                <a:rPr lang="en-US" altLang="zh-CN" i="0" smtClean="0">
                  <a:latin typeface="Cambria Math"/>
                </a:rPr>
                <a:t>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𝐸(𝑣,ℎ)</a:t>
              </a:r>
              <a:r>
                <a:rPr lang="en-US" altLang="zh-CN" b="0" i="0" smtClean="0">
                  <a:latin typeface="Cambria Math"/>
                </a:rPr>
                <a:t>)/(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𝑏_𝑗 </a:t>
              </a:r>
              <a:r>
                <a:rPr lang="en-US" altLang="zh-CN" b="0" i="0" smtClean="0">
                  <a:latin typeface="Cambria Math"/>
                </a:rPr>
                <a:t>)</a:t>
              </a:r>
              <a:r>
                <a:rPr lang="en-US" altLang="zh-CN" b="0" i="0" smtClean="0">
                  <a:latin typeface="Cambria Math"/>
                </a:rPr>
                <a:t>=−𝑣_𝑗</a:t>
              </a:r>
              <a:endParaRPr lang="zh-CN" altLang="en-US" dirty="0"/>
            </a:p>
          </dgm:t>
        </dgm:pt>
      </mc:Fallback>
    </mc:AlternateContent>
    <dgm:pt modelId="{54E3B7A3-37F4-4B5D-AAD5-0490FFB10898}" type="parTrans" cxnId="{E99BBA0A-0047-4C39-8FFE-503FE2CAD862}">
      <dgm:prSet/>
      <dgm:spPr/>
      <dgm:t>
        <a:bodyPr/>
        <a:lstStyle/>
        <a:p>
          <a:endParaRPr lang="zh-CN" altLang="en-US"/>
        </a:p>
      </dgm:t>
    </dgm:pt>
    <dgm:pt modelId="{1F5DF07A-C0B5-442E-A04F-E991AAABAD46}" type="sibTrans" cxnId="{E99BBA0A-0047-4C39-8FFE-503FE2CAD862}">
      <dgm:prSet/>
      <dgm:spPr/>
      <dgm:t>
        <a:bodyPr/>
        <a:lstStyle/>
        <a:p>
          <a:endParaRPr lang="zh-CN" altLang="en-US"/>
        </a:p>
      </dgm:t>
    </dgm:pt>
    <dgm:pt modelId="{7F3820F4-E188-4351-8C07-88462985AB66}">
      <dgm:prSet phldrT="[文本]"/>
      <dgm:spPr/>
      <dgm:t>
        <a:bodyPr/>
        <a:lstStyle/>
        <a:p>
          <a:r>
            <a:rPr lang="en-US" altLang="zh-CN" dirty="0" smtClean="0"/>
            <a:t>Hidden Bias</a:t>
          </a:r>
          <a:endParaRPr lang="zh-CN" altLang="en-US" dirty="0"/>
        </a:p>
      </dgm:t>
    </dgm:pt>
    <dgm:pt modelId="{B34BEEA3-CFF8-427B-8AF6-6DE115A99624}" type="parTrans" cxnId="{5B839A0F-E138-4912-AFCF-95299BAE2EE8}">
      <dgm:prSet/>
      <dgm:spPr/>
      <dgm:t>
        <a:bodyPr/>
        <a:lstStyle/>
        <a:p>
          <a:endParaRPr lang="zh-CN" altLang="en-US"/>
        </a:p>
      </dgm:t>
    </dgm:pt>
    <dgm:pt modelId="{81E463F2-867C-468C-BF49-AE5DE96F2C16}" type="sibTrans" cxnId="{5B839A0F-E138-4912-AFCF-95299BAE2EE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13DEEA7-15D8-4EC6-8C08-827A1847F46E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m:oMathPara>
              </a14:m>
              <a:endParaRPr lang="zh-CN" altLang="en-US" dirty="0"/>
            </a:p>
          </dgm:t>
        </dgm:pt>
      </mc:Choice>
      <mc:Fallback>
        <dgm:pt modelId="{213DEEA7-15D8-4EC6-8C08-827A1847F46E}">
          <dgm:prSet phldrT="[文本]"/>
          <dgm:spPr/>
          <dgm:t>
            <a:bodyPr/>
            <a:lstStyle/>
            <a:p>
              <a:r>
                <a:rPr lang="en-US" altLang="zh-CN" i="0" smtClean="0">
                  <a:latin typeface="Cambria Math"/>
                </a:rPr>
                <a:t>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𝐸(𝑣,ℎ)</a:t>
              </a:r>
              <a:r>
                <a:rPr lang="en-US" altLang="zh-CN" b="0" i="0" smtClean="0">
                  <a:latin typeface="Cambria Math"/>
                </a:rPr>
                <a:t>)/(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b="0" i="0" smtClean="0">
                  <a:latin typeface="Cambria Math"/>
                </a:rPr>
                <a:t>𝑐_𝑖 </a:t>
              </a:r>
              <a:r>
                <a:rPr lang="en-US" altLang="zh-CN" b="0" i="0" smtClean="0">
                  <a:latin typeface="Cambria Math"/>
                </a:rPr>
                <a:t>)</a:t>
              </a:r>
              <a:r>
                <a:rPr lang="en-US" altLang="zh-CN" b="0" i="0" smtClean="0">
                  <a:latin typeface="Cambria Math"/>
                </a:rPr>
                <a:t>=−ℎ_𝑖</a:t>
              </a:r>
              <a:endParaRPr lang="zh-CN" altLang="en-US" dirty="0"/>
            </a:p>
          </dgm:t>
        </dgm:pt>
      </mc:Fallback>
    </mc:AlternateContent>
    <dgm:pt modelId="{9E1F9942-283A-42D3-ADC0-F4A8F50A7994}" type="parTrans" cxnId="{23B1F31C-55EF-43C8-8A2B-93C5DBB8BC12}">
      <dgm:prSet/>
      <dgm:spPr/>
      <dgm:t>
        <a:bodyPr/>
        <a:lstStyle/>
        <a:p>
          <a:endParaRPr lang="zh-CN" altLang="en-US"/>
        </a:p>
      </dgm:t>
    </dgm:pt>
    <dgm:pt modelId="{254B46FC-E816-46FF-9F0D-6C8788241F73}" type="sibTrans" cxnId="{23B1F31C-55EF-43C8-8A2B-93C5DBB8BC12}">
      <dgm:prSet/>
      <dgm:spPr/>
      <dgm:t>
        <a:bodyPr/>
        <a:lstStyle/>
        <a:p>
          <a:endParaRPr lang="zh-CN" altLang="en-US"/>
        </a:p>
      </dgm:t>
    </dgm:pt>
    <dgm:pt modelId="{7B504E89-B292-44B4-92FA-1297F9C50263}" type="pres">
      <dgm:prSet presAssocID="{F8B61BDA-3BAF-4BBD-A0D7-122365FC284C}" presName="Name0" presStyleCnt="0">
        <dgm:presLayoutVars>
          <dgm:dir/>
          <dgm:animLvl val="lvl"/>
          <dgm:resizeHandles val="exact"/>
        </dgm:presLayoutVars>
      </dgm:prSet>
      <dgm:spPr/>
    </dgm:pt>
    <dgm:pt modelId="{2219D5D5-4053-44C0-98E4-10623B5335FC}" type="pres">
      <dgm:prSet presAssocID="{ACDA5370-3AFF-4C59-A9C3-0F36DF5D1582}" presName="linNode" presStyleCnt="0"/>
      <dgm:spPr/>
    </dgm:pt>
    <dgm:pt modelId="{C68A2331-5846-4D73-A8CE-26E7D495C1EC}" type="pres">
      <dgm:prSet presAssocID="{ACDA5370-3AFF-4C59-A9C3-0F36DF5D158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23B0CCD-89A1-443C-97C2-C1845AECEE55}" type="pres">
      <dgm:prSet presAssocID="{ACDA5370-3AFF-4C59-A9C3-0F36DF5D1582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00A6A9-1104-4A53-9E3D-48E52B25D686}" type="pres">
      <dgm:prSet presAssocID="{E217A620-1DA8-463F-A6F3-6DF9249C7213}" presName="sp" presStyleCnt="0"/>
      <dgm:spPr/>
    </dgm:pt>
    <dgm:pt modelId="{B0D7E6CF-C4FE-4492-9E5F-78A448E38A07}" type="pres">
      <dgm:prSet presAssocID="{3CAEF3DE-84F8-463D-92AC-66D315096B34}" presName="linNode" presStyleCnt="0"/>
      <dgm:spPr/>
    </dgm:pt>
    <dgm:pt modelId="{3496429A-95AF-44BB-9B31-1999BEF4672E}" type="pres">
      <dgm:prSet presAssocID="{3CAEF3DE-84F8-463D-92AC-66D315096B34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B938AE-1EE9-466F-9539-B7C67B8D1AAB}" type="pres">
      <dgm:prSet presAssocID="{3CAEF3DE-84F8-463D-92AC-66D315096B34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B77F77-811A-4A85-B0C3-81753B66850E}" type="pres">
      <dgm:prSet presAssocID="{DB3F4F59-E2BA-473B-9773-4267A223B5B0}" presName="sp" presStyleCnt="0"/>
      <dgm:spPr/>
    </dgm:pt>
    <dgm:pt modelId="{EA040591-91D6-409F-BF60-16D4C0CF666F}" type="pres">
      <dgm:prSet presAssocID="{7F3820F4-E188-4351-8C07-88462985AB66}" presName="linNode" presStyleCnt="0"/>
      <dgm:spPr/>
    </dgm:pt>
    <dgm:pt modelId="{FAAA3634-65BF-48D3-ADA6-DC8010063B79}" type="pres">
      <dgm:prSet presAssocID="{7F3820F4-E188-4351-8C07-88462985AB6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FE14F31-21A6-4640-8FAF-D309177355E0}" type="pres">
      <dgm:prSet presAssocID="{7F3820F4-E188-4351-8C07-88462985AB66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8BCD1-6225-4143-B9D8-47AEDF8892C2}" type="presOf" srcId="{F8B61BDA-3BAF-4BBD-A0D7-122365FC284C}" destId="{7B504E89-B292-44B4-92FA-1297F9C50263}" srcOrd="0" destOrd="0" presId="urn:microsoft.com/office/officeart/2005/8/layout/vList5"/>
    <dgm:cxn modelId="{7B403EAC-A164-4BA7-A20F-945BC3D77D7E}" srcId="{ACDA5370-3AFF-4C59-A9C3-0F36DF5D1582}" destId="{6934B6FF-E117-4208-99A6-4DAEFA3E9828}" srcOrd="0" destOrd="0" parTransId="{DC156647-74C0-4253-9ACF-BE3E566451B2}" sibTransId="{86656551-AC71-4682-8F66-6A18A9A2AE27}"/>
    <dgm:cxn modelId="{6455DB59-B218-4F80-9A1D-0BBABDB20D55}" type="presOf" srcId="{213DEEA7-15D8-4EC6-8C08-827A1847F46E}" destId="{5FE14F31-21A6-4640-8FAF-D309177355E0}" srcOrd="0" destOrd="0" presId="urn:microsoft.com/office/officeart/2005/8/layout/vList5"/>
    <dgm:cxn modelId="{00FB017F-3F51-4785-A0A2-1CFB43210966}" srcId="{F8B61BDA-3BAF-4BBD-A0D7-122365FC284C}" destId="{3CAEF3DE-84F8-463D-92AC-66D315096B34}" srcOrd="1" destOrd="0" parTransId="{2A6D6FF9-BA75-4D94-8546-EC962F64C2B1}" sibTransId="{DB3F4F59-E2BA-473B-9773-4267A223B5B0}"/>
    <dgm:cxn modelId="{23B1F31C-55EF-43C8-8A2B-93C5DBB8BC12}" srcId="{7F3820F4-E188-4351-8C07-88462985AB66}" destId="{213DEEA7-15D8-4EC6-8C08-827A1847F46E}" srcOrd="0" destOrd="0" parTransId="{9E1F9942-283A-42D3-ADC0-F4A8F50A7994}" sibTransId="{254B46FC-E816-46FF-9F0D-6C8788241F73}"/>
    <dgm:cxn modelId="{5B839A0F-E138-4912-AFCF-95299BAE2EE8}" srcId="{F8B61BDA-3BAF-4BBD-A0D7-122365FC284C}" destId="{7F3820F4-E188-4351-8C07-88462985AB66}" srcOrd="2" destOrd="0" parTransId="{B34BEEA3-CFF8-427B-8AF6-6DE115A99624}" sibTransId="{81E463F2-867C-468C-BF49-AE5DE96F2C16}"/>
    <dgm:cxn modelId="{59991DB2-12E6-4B1F-830C-4D5BF73037E8}" type="presOf" srcId="{7F3820F4-E188-4351-8C07-88462985AB66}" destId="{FAAA3634-65BF-48D3-ADA6-DC8010063B79}" srcOrd="0" destOrd="0" presId="urn:microsoft.com/office/officeart/2005/8/layout/vList5"/>
    <dgm:cxn modelId="{396B0AF1-AD93-4626-8CD3-855D5EF67925}" srcId="{F8B61BDA-3BAF-4BBD-A0D7-122365FC284C}" destId="{ACDA5370-3AFF-4C59-A9C3-0F36DF5D1582}" srcOrd="0" destOrd="0" parTransId="{996573E7-1225-41A1-8E94-90C9D5616182}" sibTransId="{E217A620-1DA8-463F-A6F3-6DF9249C7213}"/>
    <dgm:cxn modelId="{2DD03A63-2965-496C-B5C4-A424790CCAC2}" type="presOf" srcId="{6934B6FF-E117-4208-99A6-4DAEFA3E9828}" destId="{923B0CCD-89A1-443C-97C2-C1845AECEE55}" srcOrd="0" destOrd="0" presId="urn:microsoft.com/office/officeart/2005/8/layout/vList5"/>
    <dgm:cxn modelId="{E99BBA0A-0047-4C39-8FFE-503FE2CAD862}" srcId="{3CAEF3DE-84F8-463D-92AC-66D315096B34}" destId="{FDE43C9F-445C-4501-8A52-00780BC9F6EA}" srcOrd="0" destOrd="0" parTransId="{54E3B7A3-37F4-4B5D-AAD5-0490FFB10898}" sibTransId="{1F5DF07A-C0B5-442E-A04F-E991AAABAD46}"/>
    <dgm:cxn modelId="{C41D714B-A88A-49EA-BC57-DB152EE57326}" type="presOf" srcId="{3CAEF3DE-84F8-463D-92AC-66D315096B34}" destId="{3496429A-95AF-44BB-9B31-1999BEF4672E}" srcOrd="0" destOrd="0" presId="urn:microsoft.com/office/officeart/2005/8/layout/vList5"/>
    <dgm:cxn modelId="{59F03643-2141-44E6-BA4D-B39E9872B61B}" type="presOf" srcId="{ACDA5370-3AFF-4C59-A9C3-0F36DF5D1582}" destId="{C68A2331-5846-4D73-A8CE-26E7D495C1EC}" srcOrd="0" destOrd="0" presId="urn:microsoft.com/office/officeart/2005/8/layout/vList5"/>
    <dgm:cxn modelId="{E6A7A477-78A3-4F2A-A256-5C50F7447F83}" type="presOf" srcId="{FDE43C9F-445C-4501-8A52-00780BC9F6EA}" destId="{04B938AE-1EE9-466F-9539-B7C67B8D1AAB}" srcOrd="0" destOrd="0" presId="urn:microsoft.com/office/officeart/2005/8/layout/vList5"/>
    <dgm:cxn modelId="{B9E00E63-04A6-48A3-8D9C-A63B48FA5CFF}" type="presParOf" srcId="{7B504E89-B292-44B4-92FA-1297F9C50263}" destId="{2219D5D5-4053-44C0-98E4-10623B5335FC}" srcOrd="0" destOrd="0" presId="urn:microsoft.com/office/officeart/2005/8/layout/vList5"/>
    <dgm:cxn modelId="{B069A8EC-9142-4E35-B963-0104CEAD8A34}" type="presParOf" srcId="{2219D5D5-4053-44C0-98E4-10623B5335FC}" destId="{C68A2331-5846-4D73-A8CE-26E7D495C1EC}" srcOrd="0" destOrd="0" presId="urn:microsoft.com/office/officeart/2005/8/layout/vList5"/>
    <dgm:cxn modelId="{44FA8645-80C1-47F9-AB10-DC4DE0738025}" type="presParOf" srcId="{2219D5D5-4053-44C0-98E4-10623B5335FC}" destId="{923B0CCD-89A1-443C-97C2-C1845AECEE55}" srcOrd="1" destOrd="0" presId="urn:microsoft.com/office/officeart/2005/8/layout/vList5"/>
    <dgm:cxn modelId="{1BBEFF7B-D734-4FD1-93C6-F547817C1A8D}" type="presParOf" srcId="{7B504E89-B292-44B4-92FA-1297F9C50263}" destId="{2600A6A9-1104-4A53-9E3D-48E52B25D686}" srcOrd="1" destOrd="0" presId="urn:microsoft.com/office/officeart/2005/8/layout/vList5"/>
    <dgm:cxn modelId="{9923ACE8-3316-4ED3-B15A-8F41189F9A65}" type="presParOf" srcId="{7B504E89-B292-44B4-92FA-1297F9C50263}" destId="{B0D7E6CF-C4FE-4492-9E5F-78A448E38A07}" srcOrd="2" destOrd="0" presId="urn:microsoft.com/office/officeart/2005/8/layout/vList5"/>
    <dgm:cxn modelId="{BB1AB196-F225-4E50-BAE2-CDDBC5FB5BDB}" type="presParOf" srcId="{B0D7E6CF-C4FE-4492-9E5F-78A448E38A07}" destId="{3496429A-95AF-44BB-9B31-1999BEF4672E}" srcOrd="0" destOrd="0" presId="urn:microsoft.com/office/officeart/2005/8/layout/vList5"/>
    <dgm:cxn modelId="{A8EA08AB-9289-4AB0-A3BC-9CBBCB676DAF}" type="presParOf" srcId="{B0D7E6CF-C4FE-4492-9E5F-78A448E38A07}" destId="{04B938AE-1EE9-466F-9539-B7C67B8D1AAB}" srcOrd="1" destOrd="0" presId="urn:microsoft.com/office/officeart/2005/8/layout/vList5"/>
    <dgm:cxn modelId="{28986999-9B2B-4D68-AB21-C44F0BDC949B}" type="presParOf" srcId="{7B504E89-B292-44B4-92FA-1297F9C50263}" destId="{13B77F77-811A-4A85-B0C3-81753B66850E}" srcOrd="3" destOrd="0" presId="urn:microsoft.com/office/officeart/2005/8/layout/vList5"/>
    <dgm:cxn modelId="{C365E63C-AC8C-41EA-BBE2-6CBFC0555520}" type="presParOf" srcId="{7B504E89-B292-44B4-92FA-1297F9C50263}" destId="{EA040591-91D6-409F-BF60-16D4C0CF666F}" srcOrd="4" destOrd="0" presId="urn:microsoft.com/office/officeart/2005/8/layout/vList5"/>
    <dgm:cxn modelId="{B44B4E74-D7C5-4738-A7EA-A77A47C78224}" type="presParOf" srcId="{EA040591-91D6-409F-BF60-16D4C0CF666F}" destId="{FAAA3634-65BF-48D3-ADA6-DC8010063B79}" srcOrd="0" destOrd="0" presId="urn:microsoft.com/office/officeart/2005/8/layout/vList5"/>
    <dgm:cxn modelId="{C6D4ADE1-EE5E-4A2B-A1B0-7AD82545D742}" type="presParOf" srcId="{EA040591-91D6-409F-BF60-16D4C0CF666F}" destId="{5FE14F31-21A6-4640-8FAF-D309177355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B61BDA-3BAF-4BBD-A0D7-122365FC284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CDA5370-3AFF-4C59-A9C3-0F36DF5D1582}">
      <dgm:prSet phldrT="[文本]"/>
      <dgm:spPr/>
      <dgm:t>
        <a:bodyPr/>
        <a:lstStyle/>
        <a:p>
          <a:r>
            <a:rPr lang="en-US" altLang="zh-CN" dirty="0" smtClean="0"/>
            <a:t>Weights</a:t>
          </a:r>
          <a:endParaRPr lang="zh-CN" altLang="en-US" dirty="0"/>
        </a:p>
      </dgm:t>
    </dgm:pt>
    <dgm:pt modelId="{996573E7-1225-41A1-8E94-90C9D5616182}" type="parTrans" cxnId="{396B0AF1-AD93-4626-8CD3-855D5EF67925}">
      <dgm:prSet/>
      <dgm:spPr/>
      <dgm:t>
        <a:bodyPr/>
        <a:lstStyle/>
        <a:p>
          <a:endParaRPr lang="zh-CN" altLang="en-US"/>
        </a:p>
      </dgm:t>
    </dgm:pt>
    <dgm:pt modelId="{E217A620-1DA8-463F-A6F3-6DF9249C7213}" type="sibTrans" cxnId="{396B0AF1-AD93-4626-8CD3-855D5EF67925}">
      <dgm:prSet/>
      <dgm:spPr/>
      <dgm:t>
        <a:bodyPr/>
        <a:lstStyle/>
        <a:p>
          <a:endParaRPr lang="zh-CN" altLang="en-US"/>
        </a:p>
      </dgm:t>
    </dgm:pt>
    <dgm:pt modelId="{6934B6FF-E117-4208-99A6-4DAEFA3E9828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C156647-74C0-4253-9ACF-BE3E566451B2}" type="parTrans" cxnId="{7B403EAC-A164-4BA7-A20F-945BC3D77D7E}">
      <dgm:prSet/>
      <dgm:spPr/>
      <dgm:t>
        <a:bodyPr/>
        <a:lstStyle/>
        <a:p>
          <a:endParaRPr lang="zh-CN" altLang="en-US"/>
        </a:p>
      </dgm:t>
    </dgm:pt>
    <dgm:pt modelId="{86656551-AC71-4682-8F66-6A18A9A2AE27}" type="sibTrans" cxnId="{7B403EAC-A164-4BA7-A20F-945BC3D77D7E}">
      <dgm:prSet/>
      <dgm:spPr/>
      <dgm:t>
        <a:bodyPr/>
        <a:lstStyle/>
        <a:p>
          <a:endParaRPr lang="zh-CN" altLang="en-US"/>
        </a:p>
      </dgm:t>
    </dgm:pt>
    <dgm:pt modelId="{3CAEF3DE-84F8-463D-92AC-66D315096B34}">
      <dgm:prSet phldrT="[文本]"/>
      <dgm:spPr/>
      <dgm:t>
        <a:bodyPr/>
        <a:lstStyle/>
        <a:p>
          <a:r>
            <a:rPr lang="en-US" altLang="zh-CN" dirty="0" smtClean="0"/>
            <a:t>Visible Bias</a:t>
          </a:r>
          <a:endParaRPr lang="zh-CN" altLang="en-US" dirty="0"/>
        </a:p>
      </dgm:t>
    </dgm:pt>
    <dgm:pt modelId="{2A6D6FF9-BA75-4D94-8546-EC962F64C2B1}" type="parTrans" cxnId="{00FB017F-3F51-4785-A0A2-1CFB43210966}">
      <dgm:prSet/>
      <dgm:spPr/>
      <dgm:t>
        <a:bodyPr/>
        <a:lstStyle/>
        <a:p>
          <a:endParaRPr lang="zh-CN" altLang="en-US"/>
        </a:p>
      </dgm:t>
    </dgm:pt>
    <dgm:pt modelId="{DB3F4F59-E2BA-473B-9773-4267A223B5B0}" type="sibTrans" cxnId="{00FB017F-3F51-4785-A0A2-1CFB43210966}">
      <dgm:prSet/>
      <dgm:spPr/>
      <dgm:t>
        <a:bodyPr/>
        <a:lstStyle/>
        <a:p>
          <a:endParaRPr lang="zh-CN" altLang="en-US"/>
        </a:p>
      </dgm:t>
    </dgm:pt>
    <dgm:pt modelId="{FDE43C9F-445C-4501-8A52-00780BC9F6EA}">
      <dgm:prSet phldrT="[文本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4E3B7A3-37F4-4B5D-AAD5-0490FFB10898}" type="parTrans" cxnId="{E99BBA0A-0047-4C39-8FFE-503FE2CAD862}">
      <dgm:prSet/>
      <dgm:spPr/>
      <dgm:t>
        <a:bodyPr/>
        <a:lstStyle/>
        <a:p>
          <a:endParaRPr lang="zh-CN" altLang="en-US"/>
        </a:p>
      </dgm:t>
    </dgm:pt>
    <dgm:pt modelId="{1F5DF07A-C0B5-442E-A04F-E991AAABAD46}" type="sibTrans" cxnId="{E99BBA0A-0047-4C39-8FFE-503FE2CAD862}">
      <dgm:prSet/>
      <dgm:spPr/>
      <dgm:t>
        <a:bodyPr/>
        <a:lstStyle/>
        <a:p>
          <a:endParaRPr lang="zh-CN" altLang="en-US"/>
        </a:p>
      </dgm:t>
    </dgm:pt>
    <dgm:pt modelId="{7F3820F4-E188-4351-8C07-88462985AB66}">
      <dgm:prSet phldrT="[文本]"/>
      <dgm:spPr/>
      <dgm:t>
        <a:bodyPr/>
        <a:lstStyle/>
        <a:p>
          <a:r>
            <a:rPr lang="en-US" altLang="zh-CN" dirty="0" smtClean="0"/>
            <a:t>Hidden Bias</a:t>
          </a:r>
          <a:endParaRPr lang="zh-CN" altLang="en-US" dirty="0"/>
        </a:p>
      </dgm:t>
    </dgm:pt>
    <dgm:pt modelId="{B34BEEA3-CFF8-427B-8AF6-6DE115A99624}" type="parTrans" cxnId="{5B839A0F-E138-4912-AFCF-95299BAE2EE8}">
      <dgm:prSet/>
      <dgm:spPr/>
      <dgm:t>
        <a:bodyPr/>
        <a:lstStyle/>
        <a:p>
          <a:endParaRPr lang="zh-CN" altLang="en-US"/>
        </a:p>
      </dgm:t>
    </dgm:pt>
    <dgm:pt modelId="{81E463F2-867C-468C-BF49-AE5DE96F2C16}" type="sibTrans" cxnId="{5B839A0F-E138-4912-AFCF-95299BAE2EE8}">
      <dgm:prSet/>
      <dgm:spPr/>
      <dgm:t>
        <a:bodyPr/>
        <a:lstStyle/>
        <a:p>
          <a:endParaRPr lang="zh-CN" altLang="en-US"/>
        </a:p>
      </dgm:t>
    </dgm:pt>
    <dgm:pt modelId="{213DEEA7-15D8-4EC6-8C08-827A1847F46E}">
      <dgm:prSet phldrT="[文本]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9E1F9942-283A-42D3-ADC0-F4A8F50A7994}" type="parTrans" cxnId="{23B1F31C-55EF-43C8-8A2B-93C5DBB8BC12}">
      <dgm:prSet/>
      <dgm:spPr/>
      <dgm:t>
        <a:bodyPr/>
        <a:lstStyle/>
        <a:p>
          <a:endParaRPr lang="zh-CN" altLang="en-US"/>
        </a:p>
      </dgm:t>
    </dgm:pt>
    <dgm:pt modelId="{254B46FC-E816-46FF-9F0D-6C8788241F73}" type="sibTrans" cxnId="{23B1F31C-55EF-43C8-8A2B-93C5DBB8BC12}">
      <dgm:prSet/>
      <dgm:spPr/>
      <dgm:t>
        <a:bodyPr/>
        <a:lstStyle/>
        <a:p>
          <a:endParaRPr lang="zh-CN" altLang="en-US"/>
        </a:p>
      </dgm:t>
    </dgm:pt>
    <dgm:pt modelId="{7B504E89-B292-44B4-92FA-1297F9C50263}" type="pres">
      <dgm:prSet presAssocID="{F8B61BDA-3BAF-4BBD-A0D7-122365FC284C}" presName="Name0" presStyleCnt="0">
        <dgm:presLayoutVars>
          <dgm:dir/>
          <dgm:animLvl val="lvl"/>
          <dgm:resizeHandles val="exact"/>
        </dgm:presLayoutVars>
      </dgm:prSet>
      <dgm:spPr/>
    </dgm:pt>
    <dgm:pt modelId="{2219D5D5-4053-44C0-98E4-10623B5335FC}" type="pres">
      <dgm:prSet presAssocID="{ACDA5370-3AFF-4C59-A9C3-0F36DF5D1582}" presName="linNode" presStyleCnt="0"/>
      <dgm:spPr/>
    </dgm:pt>
    <dgm:pt modelId="{C68A2331-5846-4D73-A8CE-26E7D495C1EC}" type="pres">
      <dgm:prSet presAssocID="{ACDA5370-3AFF-4C59-A9C3-0F36DF5D158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23B0CCD-89A1-443C-97C2-C1845AECEE55}" type="pres">
      <dgm:prSet presAssocID="{ACDA5370-3AFF-4C59-A9C3-0F36DF5D1582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00A6A9-1104-4A53-9E3D-48E52B25D686}" type="pres">
      <dgm:prSet presAssocID="{E217A620-1DA8-463F-A6F3-6DF9249C7213}" presName="sp" presStyleCnt="0"/>
      <dgm:spPr/>
    </dgm:pt>
    <dgm:pt modelId="{B0D7E6CF-C4FE-4492-9E5F-78A448E38A07}" type="pres">
      <dgm:prSet presAssocID="{3CAEF3DE-84F8-463D-92AC-66D315096B34}" presName="linNode" presStyleCnt="0"/>
      <dgm:spPr/>
    </dgm:pt>
    <dgm:pt modelId="{3496429A-95AF-44BB-9B31-1999BEF4672E}" type="pres">
      <dgm:prSet presAssocID="{3CAEF3DE-84F8-463D-92AC-66D315096B34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B938AE-1EE9-466F-9539-B7C67B8D1AAB}" type="pres">
      <dgm:prSet presAssocID="{3CAEF3DE-84F8-463D-92AC-66D315096B34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B77F77-811A-4A85-B0C3-81753B66850E}" type="pres">
      <dgm:prSet presAssocID="{DB3F4F59-E2BA-473B-9773-4267A223B5B0}" presName="sp" presStyleCnt="0"/>
      <dgm:spPr/>
    </dgm:pt>
    <dgm:pt modelId="{EA040591-91D6-409F-BF60-16D4C0CF666F}" type="pres">
      <dgm:prSet presAssocID="{7F3820F4-E188-4351-8C07-88462985AB66}" presName="linNode" presStyleCnt="0"/>
      <dgm:spPr/>
    </dgm:pt>
    <dgm:pt modelId="{FAAA3634-65BF-48D3-ADA6-DC8010063B79}" type="pres">
      <dgm:prSet presAssocID="{7F3820F4-E188-4351-8C07-88462985AB6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FE14F31-21A6-4640-8FAF-D309177355E0}" type="pres">
      <dgm:prSet presAssocID="{7F3820F4-E188-4351-8C07-88462985AB66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E8BCD1-6225-4143-B9D8-47AEDF8892C2}" type="presOf" srcId="{F8B61BDA-3BAF-4BBD-A0D7-122365FC284C}" destId="{7B504E89-B292-44B4-92FA-1297F9C50263}" srcOrd="0" destOrd="0" presId="urn:microsoft.com/office/officeart/2005/8/layout/vList5"/>
    <dgm:cxn modelId="{7B403EAC-A164-4BA7-A20F-945BC3D77D7E}" srcId="{ACDA5370-3AFF-4C59-A9C3-0F36DF5D1582}" destId="{6934B6FF-E117-4208-99A6-4DAEFA3E9828}" srcOrd="0" destOrd="0" parTransId="{DC156647-74C0-4253-9ACF-BE3E566451B2}" sibTransId="{86656551-AC71-4682-8F66-6A18A9A2AE27}"/>
    <dgm:cxn modelId="{6455DB59-B218-4F80-9A1D-0BBABDB20D55}" type="presOf" srcId="{213DEEA7-15D8-4EC6-8C08-827A1847F46E}" destId="{5FE14F31-21A6-4640-8FAF-D309177355E0}" srcOrd="0" destOrd="0" presId="urn:microsoft.com/office/officeart/2005/8/layout/vList5"/>
    <dgm:cxn modelId="{00FB017F-3F51-4785-A0A2-1CFB43210966}" srcId="{F8B61BDA-3BAF-4BBD-A0D7-122365FC284C}" destId="{3CAEF3DE-84F8-463D-92AC-66D315096B34}" srcOrd="1" destOrd="0" parTransId="{2A6D6FF9-BA75-4D94-8546-EC962F64C2B1}" sibTransId="{DB3F4F59-E2BA-473B-9773-4267A223B5B0}"/>
    <dgm:cxn modelId="{23B1F31C-55EF-43C8-8A2B-93C5DBB8BC12}" srcId="{7F3820F4-E188-4351-8C07-88462985AB66}" destId="{213DEEA7-15D8-4EC6-8C08-827A1847F46E}" srcOrd="0" destOrd="0" parTransId="{9E1F9942-283A-42D3-ADC0-F4A8F50A7994}" sibTransId="{254B46FC-E816-46FF-9F0D-6C8788241F73}"/>
    <dgm:cxn modelId="{5B839A0F-E138-4912-AFCF-95299BAE2EE8}" srcId="{F8B61BDA-3BAF-4BBD-A0D7-122365FC284C}" destId="{7F3820F4-E188-4351-8C07-88462985AB66}" srcOrd="2" destOrd="0" parTransId="{B34BEEA3-CFF8-427B-8AF6-6DE115A99624}" sibTransId="{81E463F2-867C-468C-BF49-AE5DE96F2C16}"/>
    <dgm:cxn modelId="{59991DB2-12E6-4B1F-830C-4D5BF73037E8}" type="presOf" srcId="{7F3820F4-E188-4351-8C07-88462985AB66}" destId="{FAAA3634-65BF-48D3-ADA6-DC8010063B79}" srcOrd="0" destOrd="0" presId="urn:microsoft.com/office/officeart/2005/8/layout/vList5"/>
    <dgm:cxn modelId="{396B0AF1-AD93-4626-8CD3-855D5EF67925}" srcId="{F8B61BDA-3BAF-4BBD-A0D7-122365FC284C}" destId="{ACDA5370-3AFF-4C59-A9C3-0F36DF5D1582}" srcOrd="0" destOrd="0" parTransId="{996573E7-1225-41A1-8E94-90C9D5616182}" sibTransId="{E217A620-1DA8-463F-A6F3-6DF9249C7213}"/>
    <dgm:cxn modelId="{2DD03A63-2965-496C-B5C4-A424790CCAC2}" type="presOf" srcId="{6934B6FF-E117-4208-99A6-4DAEFA3E9828}" destId="{923B0CCD-89A1-443C-97C2-C1845AECEE55}" srcOrd="0" destOrd="0" presId="urn:microsoft.com/office/officeart/2005/8/layout/vList5"/>
    <dgm:cxn modelId="{E99BBA0A-0047-4C39-8FFE-503FE2CAD862}" srcId="{3CAEF3DE-84F8-463D-92AC-66D315096B34}" destId="{FDE43C9F-445C-4501-8A52-00780BC9F6EA}" srcOrd="0" destOrd="0" parTransId="{54E3B7A3-37F4-4B5D-AAD5-0490FFB10898}" sibTransId="{1F5DF07A-C0B5-442E-A04F-E991AAABAD46}"/>
    <dgm:cxn modelId="{C41D714B-A88A-49EA-BC57-DB152EE57326}" type="presOf" srcId="{3CAEF3DE-84F8-463D-92AC-66D315096B34}" destId="{3496429A-95AF-44BB-9B31-1999BEF4672E}" srcOrd="0" destOrd="0" presId="urn:microsoft.com/office/officeart/2005/8/layout/vList5"/>
    <dgm:cxn modelId="{59F03643-2141-44E6-BA4D-B39E9872B61B}" type="presOf" srcId="{ACDA5370-3AFF-4C59-A9C3-0F36DF5D1582}" destId="{C68A2331-5846-4D73-A8CE-26E7D495C1EC}" srcOrd="0" destOrd="0" presId="urn:microsoft.com/office/officeart/2005/8/layout/vList5"/>
    <dgm:cxn modelId="{E6A7A477-78A3-4F2A-A256-5C50F7447F83}" type="presOf" srcId="{FDE43C9F-445C-4501-8A52-00780BC9F6EA}" destId="{04B938AE-1EE9-466F-9539-B7C67B8D1AAB}" srcOrd="0" destOrd="0" presId="urn:microsoft.com/office/officeart/2005/8/layout/vList5"/>
    <dgm:cxn modelId="{B9E00E63-04A6-48A3-8D9C-A63B48FA5CFF}" type="presParOf" srcId="{7B504E89-B292-44B4-92FA-1297F9C50263}" destId="{2219D5D5-4053-44C0-98E4-10623B5335FC}" srcOrd="0" destOrd="0" presId="urn:microsoft.com/office/officeart/2005/8/layout/vList5"/>
    <dgm:cxn modelId="{B069A8EC-9142-4E35-B963-0104CEAD8A34}" type="presParOf" srcId="{2219D5D5-4053-44C0-98E4-10623B5335FC}" destId="{C68A2331-5846-4D73-A8CE-26E7D495C1EC}" srcOrd="0" destOrd="0" presId="urn:microsoft.com/office/officeart/2005/8/layout/vList5"/>
    <dgm:cxn modelId="{44FA8645-80C1-47F9-AB10-DC4DE0738025}" type="presParOf" srcId="{2219D5D5-4053-44C0-98E4-10623B5335FC}" destId="{923B0CCD-89A1-443C-97C2-C1845AECEE55}" srcOrd="1" destOrd="0" presId="urn:microsoft.com/office/officeart/2005/8/layout/vList5"/>
    <dgm:cxn modelId="{1BBEFF7B-D734-4FD1-93C6-F547817C1A8D}" type="presParOf" srcId="{7B504E89-B292-44B4-92FA-1297F9C50263}" destId="{2600A6A9-1104-4A53-9E3D-48E52B25D686}" srcOrd="1" destOrd="0" presId="urn:microsoft.com/office/officeart/2005/8/layout/vList5"/>
    <dgm:cxn modelId="{9923ACE8-3316-4ED3-B15A-8F41189F9A65}" type="presParOf" srcId="{7B504E89-B292-44B4-92FA-1297F9C50263}" destId="{B0D7E6CF-C4FE-4492-9E5F-78A448E38A07}" srcOrd="2" destOrd="0" presId="urn:microsoft.com/office/officeart/2005/8/layout/vList5"/>
    <dgm:cxn modelId="{BB1AB196-F225-4E50-BAE2-CDDBC5FB5BDB}" type="presParOf" srcId="{B0D7E6CF-C4FE-4492-9E5F-78A448E38A07}" destId="{3496429A-95AF-44BB-9B31-1999BEF4672E}" srcOrd="0" destOrd="0" presId="urn:microsoft.com/office/officeart/2005/8/layout/vList5"/>
    <dgm:cxn modelId="{A8EA08AB-9289-4AB0-A3BC-9CBBCB676DAF}" type="presParOf" srcId="{B0D7E6CF-C4FE-4492-9E5F-78A448E38A07}" destId="{04B938AE-1EE9-466F-9539-B7C67B8D1AAB}" srcOrd="1" destOrd="0" presId="urn:microsoft.com/office/officeart/2005/8/layout/vList5"/>
    <dgm:cxn modelId="{28986999-9B2B-4D68-AB21-C44F0BDC949B}" type="presParOf" srcId="{7B504E89-B292-44B4-92FA-1297F9C50263}" destId="{13B77F77-811A-4A85-B0C3-81753B66850E}" srcOrd="3" destOrd="0" presId="urn:microsoft.com/office/officeart/2005/8/layout/vList5"/>
    <dgm:cxn modelId="{C365E63C-AC8C-41EA-BBE2-6CBFC0555520}" type="presParOf" srcId="{7B504E89-B292-44B4-92FA-1297F9C50263}" destId="{EA040591-91D6-409F-BF60-16D4C0CF666F}" srcOrd="4" destOrd="0" presId="urn:microsoft.com/office/officeart/2005/8/layout/vList5"/>
    <dgm:cxn modelId="{B44B4E74-D7C5-4738-A7EA-A77A47C78224}" type="presParOf" srcId="{EA040591-91D6-409F-BF60-16D4C0CF666F}" destId="{FAAA3634-65BF-48D3-ADA6-DC8010063B79}" srcOrd="0" destOrd="0" presId="urn:microsoft.com/office/officeart/2005/8/layout/vList5"/>
    <dgm:cxn modelId="{C6D4ADE1-EE5E-4A2B-A1B0-7AD82545D742}" type="presParOf" srcId="{EA040591-91D6-409F-BF60-16D4C0CF666F}" destId="{5FE14F31-21A6-4640-8FAF-D309177355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C5982E-A26F-4F7F-9161-B665F732E113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DF771E1-A594-45D1-AF06-10B972554CFA}">
      <dgm:prSet phldrT="[文本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err="1" smtClean="0"/>
            <a:t>ClassRBM</a:t>
          </a:r>
          <a:endParaRPr lang="zh-CN" altLang="en-US" dirty="0"/>
        </a:p>
      </dgm:t>
    </dgm:pt>
    <dgm:pt modelId="{DC922360-8058-490F-A86C-D74439499297}" type="parTrans" cxnId="{4FE9AD86-6284-46CF-911A-F3F731E8D8B2}">
      <dgm:prSet/>
      <dgm:spPr/>
      <dgm:t>
        <a:bodyPr/>
        <a:lstStyle/>
        <a:p>
          <a:endParaRPr lang="zh-CN" altLang="en-US"/>
        </a:p>
      </dgm:t>
    </dgm:pt>
    <dgm:pt modelId="{EFC3068A-CFF0-4C5E-BB5C-7BE1EF9BC0A5}" type="sibTrans" cxnId="{4FE9AD86-6284-46CF-911A-F3F731E8D8B2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5B05F6A-CB05-45ED-B68C-801EF26737F1}">
          <dgm:prSet phldrT="[文本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</a:rPr>
                      <m:t>𝑊𝑥</m:t>
                    </m:r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</a:rPr>
                      <m:t>𝑥</m:t>
                    </m:r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</a:rPr>
                      <m:t>h</m:t>
                    </m:r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</a:rPr>
                      <m:t>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m:oMathPara>
              </a14:m>
              <a:endParaRPr lang="zh-CN" altLang="en-US" sz="2300" dirty="0"/>
            </a:p>
          </dgm:t>
        </dgm:pt>
      </mc:Choice>
      <mc:Fallback>
        <dgm:pt modelId="{55B05F6A-CB05-45ED-B68C-801EF26737F1}">
          <dgm:prSet phldrT="[文本]" custT="1"/>
          <dgm:spPr/>
          <dgm:t>
            <a:bodyPr/>
            <a:lstStyle/>
            <a:p>
              <a:r>
                <a:rPr lang="en-US" altLang="zh-CN" sz="2800" b="0" i="0" smtClean="0">
                  <a:latin typeface="Cambria Math"/>
                </a:rPr>
                <a:t>𝐸</a:t>
              </a:r>
              <a:r>
                <a:rPr lang="en-US" altLang="zh-CN" sz="2800" b="0" i="0" smtClean="0">
                  <a:latin typeface="Cambria Math"/>
                </a:rPr>
                <a:t>(𝑦,𝑥,ℎ)=−ℎ^𝑇 𝑊𝑥−𝑏^𝑇 𝑥−𝑐^𝑇 ℎ−𝑑^𝑇 𝑒_𝑦−ℎ^𝑇 𝑈𝑒_𝑦</a:t>
              </a:r>
              <a:endParaRPr lang="zh-CN" altLang="en-US" sz="2300" dirty="0"/>
            </a:p>
          </dgm:t>
        </dgm:pt>
      </mc:Fallback>
    </mc:AlternateContent>
    <dgm:pt modelId="{1C2EE368-F048-4902-B21B-00A187939438}" type="parTrans" cxnId="{4830728F-CFF3-43E3-8716-DBC11E0303F5}">
      <dgm:prSet/>
      <dgm:spPr/>
      <dgm:t>
        <a:bodyPr/>
        <a:lstStyle/>
        <a:p>
          <a:endParaRPr lang="zh-CN" altLang="en-US"/>
        </a:p>
      </dgm:t>
    </dgm:pt>
    <dgm:pt modelId="{D1EAFFA3-42DB-4963-95D1-F656C5AC0133}" type="sibTrans" cxnId="{4830728F-CFF3-43E3-8716-DBC11E0303F5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0527A5B-8142-4B68-BDFE-7FD86E39E73B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𝑍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m:oMathPara>
              </a14:m>
              <a:endParaRPr lang="zh-CN" altLang="en-US" dirty="0"/>
            </a:p>
          </dgm:t>
        </dgm:pt>
      </mc:Choice>
      <mc:Fallback>
        <dgm:pt modelId="{10527A5B-8142-4B68-BDFE-7FD86E39E73B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p</a:t>
              </a:r>
              <a:r>
                <a:rPr lang="en-US" altLang="zh-CN" b="0" i="0" smtClean="0">
                  <a:latin typeface="Cambria Math"/>
                </a:rPr>
                <a:t>(𝑦,𝑥,ℎ)=1/𝑍 𝑒^(−𝐸(𝑦,𝑥,ℎ))</a:t>
              </a:r>
              <a:endParaRPr lang="zh-CN" altLang="en-US" dirty="0"/>
            </a:p>
          </dgm:t>
        </dgm:pt>
      </mc:Fallback>
    </mc:AlternateContent>
    <dgm:pt modelId="{3F6EB58F-265F-49BC-A0F3-7853A899DC7E}" type="parTrans" cxnId="{23D85628-2880-4E66-90EE-A723A097A946}">
      <dgm:prSet/>
      <dgm:spPr/>
      <dgm:t>
        <a:bodyPr/>
        <a:lstStyle/>
        <a:p>
          <a:endParaRPr lang="zh-CN" altLang="en-US"/>
        </a:p>
      </dgm:t>
    </dgm:pt>
    <dgm:pt modelId="{125814DF-404E-4436-820D-D33545FEEF1C}" type="sibTrans" cxnId="{23D85628-2880-4E66-90EE-A723A097A946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86250E1-2908-4DFF-B421-74CACB5313C6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sub>
                      <m:sup/>
                    </m:sSubSup>
                  </m:oMath>
                </m:oMathPara>
              </a14:m>
              <a:endParaRPr lang="zh-CN" altLang="en-US" dirty="0"/>
            </a:p>
          </dgm:t>
        </dgm:pt>
      </mc:Choice>
      <mc:Fallback>
        <dgm:pt modelId="{086250E1-2908-4DFF-B421-74CACB5313C6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𝑒</a:t>
              </a:r>
              <a:r>
                <a:rPr lang="en-US" altLang="zh-CN" b="0" i="0" smtClean="0">
                  <a:latin typeface="Cambria Math"/>
                </a:rPr>
                <a:t>_</a:t>
              </a:r>
              <a:r>
                <a:rPr lang="en-US" altLang="zh-CN" b="0" i="0" smtClean="0">
                  <a:latin typeface="Cambria Math"/>
                </a:rPr>
                <a:t>𝑦=〖</a:t>
              </a:r>
              <a:r>
                <a:rPr lang="en-US" altLang="zh-CN" i="0">
                  <a:latin typeface="Cambria Math"/>
                </a:rPr>
                <a:t>(1_(𝑖=𝑦))</a:t>
              </a:r>
              <a:r>
                <a:rPr lang="en-US" altLang="zh-CN" b="0" i="0" smtClean="0">
                  <a:latin typeface="Cambria Math"/>
                </a:rPr>
                <a:t>〗_(1</a:t>
              </a:r>
              <a:r>
                <a:rPr lang="en-US" altLang="zh-CN" b="0" i="0" smtClean="0">
                  <a:latin typeface="Cambria Math"/>
                  <a:ea typeface="Cambria Math"/>
                </a:rPr>
                <a:t>≤</a:t>
              </a:r>
              <a:r>
                <a:rPr lang="en-US" altLang="zh-CN" b="0" i="0" smtClean="0">
                  <a:latin typeface="Cambria Math"/>
                </a:rPr>
                <a:t>𝑖</a:t>
              </a:r>
              <a:r>
                <a:rPr lang="en-US" altLang="zh-CN" b="0" i="0" smtClean="0">
                  <a:latin typeface="Cambria Math"/>
                  <a:ea typeface="Cambria Math"/>
                </a:rPr>
                <a:t>≤</a:t>
              </a:r>
              <a:r>
                <a:rPr lang="en-US" altLang="zh-CN" b="0" i="0" smtClean="0">
                  <a:latin typeface="Cambria Math"/>
                </a:rPr>
                <a:t>𝐶)^ </a:t>
              </a:r>
              <a:endParaRPr lang="zh-CN" altLang="en-US" dirty="0"/>
            </a:p>
          </dgm:t>
        </dgm:pt>
      </mc:Fallback>
    </mc:AlternateContent>
    <dgm:pt modelId="{341B61EE-EFF0-4F37-9812-BA9CC4B0FBCD}" type="parTrans" cxnId="{8B051909-5C30-4E6F-92EB-FAE73DA58C43}">
      <dgm:prSet/>
      <dgm:spPr/>
      <dgm:t>
        <a:bodyPr/>
        <a:lstStyle/>
        <a:p>
          <a:endParaRPr lang="zh-CN" altLang="en-US"/>
        </a:p>
      </dgm:t>
    </dgm:pt>
    <dgm:pt modelId="{68FFC20B-EB9B-42AF-A15D-50C6986FD2DF}" type="sibTrans" cxnId="{8B051909-5C30-4E6F-92EB-FAE73DA58C43}">
      <dgm:prSet/>
      <dgm:spPr/>
      <dgm:t>
        <a:bodyPr/>
        <a:lstStyle/>
        <a:p>
          <a:endParaRPr lang="zh-CN" altLang="en-US"/>
        </a:p>
      </dgm:t>
    </dgm:pt>
    <dgm:pt modelId="{7C93B04E-47F4-49D8-ABE2-3A7080286992}">
      <dgm:prSet phldrT="[文本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A1116D62-79CA-4CBE-BB21-C9DDC659F989}" type="parTrans" cxnId="{8F9E89A5-9204-4549-89E6-29BB91C2E4B7}">
      <dgm:prSet/>
      <dgm:spPr/>
      <dgm:t>
        <a:bodyPr/>
        <a:lstStyle/>
        <a:p>
          <a:endParaRPr lang="zh-CN" altLang="en-US"/>
        </a:p>
      </dgm:t>
    </dgm:pt>
    <dgm:pt modelId="{AB64309F-6206-4768-AE43-230C6071D37C}" type="sibTrans" cxnId="{8F9E89A5-9204-4549-89E6-29BB91C2E4B7}">
      <dgm:prSet/>
      <dgm:spPr/>
      <dgm:t>
        <a:bodyPr/>
        <a:lstStyle/>
        <a:p>
          <a:endParaRPr lang="zh-CN" altLang="en-US"/>
        </a:p>
      </dgm:t>
    </dgm:pt>
    <dgm:pt modelId="{B37F81C5-3AEB-4FFB-9C8D-67DF05532841}" type="pres">
      <dgm:prSet presAssocID="{63C5982E-A26F-4F7F-9161-B665F732E11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F46B770-738D-4643-980D-127EA722FB39}" type="pres">
      <dgm:prSet presAssocID="{63C5982E-A26F-4F7F-9161-B665F732E113}" presName="matrix" presStyleCnt="0"/>
      <dgm:spPr/>
    </dgm:pt>
    <dgm:pt modelId="{2C28729F-5F46-453B-A3DC-FA9E680EECCF}" type="pres">
      <dgm:prSet presAssocID="{63C5982E-A26F-4F7F-9161-B665F732E113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7D3D01AE-67BE-46DC-99DA-9F075E065E53}" type="pres">
      <dgm:prSet presAssocID="{63C5982E-A26F-4F7F-9161-B665F732E11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C05DFB-0203-4D46-8007-756CDF98BD6B}" type="pres">
      <dgm:prSet presAssocID="{63C5982E-A26F-4F7F-9161-B665F732E113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FC78A23F-C682-40C7-8B28-1D60C10FCAC4}" type="pres">
      <dgm:prSet presAssocID="{63C5982E-A26F-4F7F-9161-B665F732E11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28C399-421F-40ED-B021-33A677F3507F}" type="pres">
      <dgm:prSet presAssocID="{63C5982E-A26F-4F7F-9161-B665F732E113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05EF0C71-A1DC-4EEF-83CF-844CBE10B396}" type="pres">
      <dgm:prSet presAssocID="{63C5982E-A26F-4F7F-9161-B665F732E11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397133-4B65-43A2-B504-00304AF37D9C}" type="pres">
      <dgm:prSet presAssocID="{63C5982E-A26F-4F7F-9161-B665F732E113}" presName="tile4" presStyleLbl="node1" presStyleIdx="3" presStyleCnt="4"/>
      <dgm:spPr/>
    </dgm:pt>
    <dgm:pt modelId="{F336EF2D-FF99-4262-966C-CFDF72769677}" type="pres">
      <dgm:prSet presAssocID="{63C5982E-A26F-4F7F-9161-B665F732E11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BDDD1A6-69EE-4CEF-A487-164C5C69F748}" type="pres">
      <dgm:prSet presAssocID="{63C5982E-A26F-4F7F-9161-B665F732E11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E9AD86-6284-46CF-911A-F3F731E8D8B2}" srcId="{63C5982E-A26F-4F7F-9161-B665F732E113}" destId="{0DF771E1-A594-45D1-AF06-10B972554CFA}" srcOrd="0" destOrd="0" parTransId="{DC922360-8058-490F-A86C-D74439499297}" sibTransId="{EFC3068A-CFF0-4C5E-BB5C-7BE1EF9BC0A5}"/>
    <dgm:cxn modelId="{4830728F-CFF3-43E3-8716-DBC11E0303F5}" srcId="{0DF771E1-A594-45D1-AF06-10B972554CFA}" destId="{55B05F6A-CB05-45ED-B68C-801EF26737F1}" srcOrd="0" destOrd="0" parTransId="{1C2EE368-F048-4902-B21B-00A187939438}" sibTransId="{D1EAFFA3-42DB-4963-95D1-F656C5AC0133}"/>
    <dgm:cxn modelId="{54AF3400-04BE-4422-B1D4-EA36A97EA423}" type="presOf" srcId="{55B05F6A-CB05-45ED-B68C-801EF26737F1}" destId="{7D3D01AE-67BE-46DC-99DA-9F075E065E53}" srcOrd="1" destOrd="0" presId="urn:microsoft.com/office/officeart/2005/8/layout/matrix1"/>
    <dgm:cxn modelId="{BBE7B8DE-7362-4B4E-B745-1DD39A09A4A4}" type="presOf" srcId="{55B05F6A-CB05-45ED-B68C-801EF26737F1}" destId="{2C28729F-5F46-453B-A3DC-FA9E680EECCF}" srcOrd="0" destOrd="0" presId="urn:microsoft.com/office/officeart/2005/8/layout/matrix1"/>
    <dgm:cxn modelId="{5303E532-65F8-4690-94C7-2A55DCA21164}" type="presOf" srcId="{10527A5B-8142-4B68-BDFE-7FD86E39E73B}" destId="{47C05DFB-0203-4D46-8007-756CDF98BD6B}" srcOrd="0" destOrd="0" presId="urn:microsoft.com/office/officeart/2005/8/layout/matrix1"/>
    <dgm:cxn modelId="{F7A321A1-711C-4632-908F-D6E73AA822B0}" type="presOf" srcId="{7C93B04E-47F4-49D8-ABE2-3A7080286992}" destId="{F336EF2D-FF99-4262-966C-CFDF72769677}" srcOrd="1" destOrd="0" presId="urn:microsoft.com/office/officeart/2005/8/layout/matrix1"/>
    <dgm:cxn modelId="{23D85628-2880-4E66-90EE-A723A097A946}" srcId="{0DF771E1-A594-45D1-AF06-10B972554CFA}" destId="{10527A5B-8142-4B68-BDFE-7FD86E39E73B}" srcOrd="1" destOrd="0" parTransId="{3F6EB58F-265F-49BC-A0F3-7853A899DC7E}" sibTransId="{125814DF-404E-4436-820D-D33545FEEF1C}"/>
    <dgm:cxn modelId="{9D0C5BA6-AB30-4B85-B405-05ADC64FD09D}" type="presOf" srcId="{63C5982E-A26F-4F7F-9161-B665F732E113}" destId="{B37F81C5-3AEB-4FFB-9C8D-67DF05532841}" srcOrd="0" destOrd="0" presId="urn:microsoft.com/office/officeart/2005/8/layout/matrix1"/>
    <dgm:cxn modelId="{EE452CEA-987F-444B-A959-AF6C016A1D59}" type="presOf" srcId="{086250E1-2908-4DFF-B421-74CACB5313C6}" destId="{05EF0C71-A1DC-4EEF-83CF-844CBE10B396}" srcOrd="1" destOrd="0" presId="urn:microsoft.com/office/officeart/2005/8/layout/matrix1"/>
    <dgm:cxn modelId="{8F9E89A5-9204-4549-89E6-29BB91C2E4B7}" srcId="{0DF771E1-A594-45D1-AF06-10B972554CFA}" destId="{7C93B04E-47F4-49D8-ABE2-3A7080286992}" srcOrd="3" destOrd="0" parTransId="{A1116D62-79CA-4CBE-BB21-C9DDC659F989}" sibTransId="{AB64309F-6206-4768-AE43-230C6071D37C}"/>
    <dgm:cxn modelId="{8B051909-5C30-4E6F-92EB-FAE73DA58C43}" srcId="{0DF771E1-A594-45D1-AF06-10B972554CFA}" destId="{086250E1-2908-4DFF-B421-74CACB5313C6}" srcOrd="2" destOrd="0" parTransId="{341B61EE-EFF0-4F37-9812-BA9CC4B0FBCD}" sibTransId="{68FFC20B-EB9B-42AF-A15D-50C6986FD2DF}"/>
    <dgm:cxn modelId="{0EAA966B-6A3A-4648-9B01-726FEDB4FEF6}" type="presOf" srcId="{10527A5B-8142-4B68-BDFE-7FD86E39E73B}" destId="{FC78A23F-C682-40C7-8B28-1D60C10FCAC4}" srcOrd="1" destOrd="0" presId="urn:microsoft.com/office/officeart/2005/8/layout/matrix1"/>
    <dgm:cxn modelId="{94217F31-1242-4BA3-A258-38F3426F9B86}" type="presOf" srcId="{086250E1-2908-4DFF-B421-74CACB5313C6}" destId="{7628C399-421F-40ED-B021-33A677F3507F}" srcOrd="0" destOrd="0" presId="urn:microsoft.com/office/officeart/2005/8/layout/matrix1"/>
    <dgm:cxn modelId="{895AFE77-B352-4867-9242-27F861394923}" type="presOf" srcId="{7C93B04E-47F4-49D8-ABE2-3A7080286992}" destId="{CB397133-4B65-43A2-B504-00304AF37D9C}" srcOrd="0" destOrd="0" presId="urn:microsoft.com/office/officeart/2005/8/layout/matrix1"/>
    <dgm:cxn modelId="{4C4B8431-0D61-42DC-9783-BC555F1DE42E}" type="presOf" srcId="{0DF771E1-A594-45D1-AF06-10B972554CFA}" destId="{9BDDD1A6-69EE-4CEF-A487-164C5C69F748}" srcOrd="0" destOrd="0" presId="urn:microsoft.com/office/officeart/2005/8/layout/matrix1"/>
    <dgm:cxn modelId="{A1779ED7-7F09-49B3-9B4D-2B0D1D3C3868}" type="presParOf" srcId="{B37F81C5-3AEB-4FFB-9C8D-67DF05532841}" destId="{BF46B770-738D-4643-980D-127EA722FB39}" srcOrd="0" destOrd="0" presId="urn:microsoft.com/office/officeart/2005/8/layout/matrix1"/>
    <dgm:cxn modelId="{E7C90DA2-E5E5-4364-A521-674C8EEC0A2F}" type="presParOf" srcId="{BF46B770-738D-4643-980D-127EA722FB39}" destId="{2C28729F-5F46-453B-A3DC-FA9E680EECCF}" srcOrd="0" destOrd="0" presId="urn:microsoft.com/office/officeart/2005/8/layout/matrix1"/>
    <dgm:cxn modelId="{8261B1FF-3CD7-42D5-9E54-F299D98C78DA}" type="presParOf" srcId="{BF46B770-738D-4643-980D-127EA722FB39}" destId="{7D3D01AE-67BE-46DC-99DA-9F075E065E53}" srcOrd="1" destOrd="0" presId="urn:microsoft.com/office/officeart/2005/8/layout/matrix1"/>
    <dgm:cxn modelId="{D77ADBE7-6A64-4643-BAB1-B57BC1A315EE}" type="presParOf" srcId="{BF46B770-738D-4643-980D-127EA722FB39}" destId="{47C05DFB-0203-4D46-8007-756CDF98BD6B}" srcOrd="2" destOrd="0" presId="urn:microsoft.com/office/officeart/2005/8/layout/matrix1"/>
    <dgm:cxn modelId="{B377A7C1-B50D-4B23-9975-CB47CE0573FE}" type="presParOf" srcId="{BF46B770-738D-4643-980D-127EA722FB39}" destId="{FC78A23F-C682-40C7-8B28-1D60C10FCAC4}" srcOrd="3" destOrd="0" presId="urn:microsoft.com/office/officeart/2005/8/layout/matrix1"/>
    <dgm:cxn modelId="{B1A4B17F-BDDE-4D58-9AFF-DAC189F4563D}" type="presParOf" srcId="{BF46B770-738D-4643-980D-127EA722FB39}" destId="{7628C399-421F-40ED-B021-33A677F3507F}" srcOrd="4" destOrd="0" presId="urn:microsoft.com/office/officeart/2005/8/layout/matrix1"/>
    <dgm:cxn modelId="{9776A54C-6B09-4317-A69A-CED72D862B54}" type="presParOf" srcId="{BF46B770-738D-4643-980D-127EA722FB39}" destId="{05EF0C71-A1DC-4EEF-83CF-844CBE10B396}" srcOrd="5" destOrd="0" presId="urn:microsoft.com/office/officeart/2005/8/layout/matrix1"/>
    <dgm:cxn modelId="{B258C68F-1E50-40BE-91D4-3E9837CC962B}" type="presParOf" srcId="{BF46B770-738D-4643-980D-127EA722FB39}" destId="{CB397133-4B65-43A2-B504-00304AF37D9C}" srcOrd="6" destOrd="0" presId="urn:microsoft.com/office/officeart/2005/8/layout/matrix1"/>
    <dgm:cxn modelId="{2E23ED29-0567-40B4-BF07-A93939B0A095}" type="presParOf" srcId="{BF46B770-738D-4643-980D-127EA722FB39}" destId="{F336EF2D-FF99-4262-966C-CFDF72769677}" srcOrd="7" destOrd="0" presId="urn:microsoft.com/office/officeart/2005/8/layout/matrix1"/>
    <dgm:cxn modelId="{C7B9B270-8020-4460-914D-2764B11D6BB7}" type="presParOf" srcId="{B37F81C5-3AEB-4FFB-9C8D-67DF05532841}" destId="{9BDDD1A6-69EE-4CEF-A487-164C5C69F74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C5982E-A26F-4F7F-9161-B665F732E113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DF771E1-A594-45D1-AF06-10B972554CFA}">
      <dgm:prSet phldrT="[文本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err="1" smtClean="0"/>
            <a:t>ClassRBM</a:t>
          </a:r>
          <a:endParaRPr lang="zh-CN" altLang="en-US" dirty="0"/>
        </a:p>
      </dgm:t>
    </dgm:pt>
    <dgm:pt modelId="{DC922360-8058-490F-A86C-D74439499297}" type="parTrans" cxnId="{4FE9AD86-6284-46CF-911A-F3F731E8D8B2}">
      <dgm:prSet/>
      <dgm:spPr/>
      <dgm:t>
        <a:bodyPr/>
        <a:lstStyle/>
        <a:p>
          <a:endParaRPr lang="zh-CN" altLang="en-US"/>
        </a:p>
      </dgm:t>
    </dgm:pt>
    <dgm:pt modelId="{EFC3068A-CFF0-4C5E-BB5C-7BE1EF9BC0A5}" type="sibTrans" cxnId="{4FE9AD86-6284-46CF-911A-F3F731E8D8B2}">
      <dgm:prSet/>
      <dgm:spPr/>
      <dgm:t>
        <a:bodyPr/>
        <a:lstStyle/>
        <a:p>
          <a:endParaRPr lang="zh-CN" altLang="en-US"/>
        </a:p>
      </dgm:t>
    </dgm:pt>
    <dgm:pt modelId="{55B05F6A-CB05-45ED-B68C-801EF26737F1}">
      <dgm:prSet phldrT="[文本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C2EE368-F048-4902-B21B-00A187939438}" type="parTrans" cxnId="{4830728F-CFF3-43E3-8716-DBC11E0303F5}">
      <dgm:prSet/>
      <dgm:spPr/>
      <dgm:t>
        <a:bodyPr/>
        <a:lstStyle/>
        <a:p>
          <a:endParaRPr lang="zh-CN" altLang="en-US"/>
        </a:p>
      </dgm:t>
    </dgm:pt>
    <dgm:pt modelId="{D1EAFFA3-42DB-4963-95D1-F656C5AC0133}" type="sibTrans" cxnId="{4830728F-CFF3-43E3-8716-DBC11E0303F5}">
      <dgm:prSet/>
      <dgm:spPr/>
      <dgm:t>
        <a:bodyPr/>
        <a:lstStyle/>
        <a:p>
          <a:endParaRPr lang="zh-CN" altLang="en-US"/>
        </a:p>
      </dgm:t>
    </dgm:pt>
    <dgm:pt modelId="{10527A5B-8142-4B68-BDFE-7FD86E39E73B}">
      <dgm:prSet phldrT="[文本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F6EB58F-265F-49BC-A0F3-7853A899DC7E}" type="parTrans" cxnId="{23D85628-2880-4E66-90EE-A723A097A946}">
      <dgm:prSet/>
      <dgm:spPr/>
      <dgm:t>
        <a:bodyPr/>
        <a:lstStyle/>
        <a:p>
          <a:endParaRPr lang="zh-CN" altLang="en-US"/>
        </a:p>
      </dgm:t>
    </dgm:pt>
    <dgm:pt modelId="{125814DF-404E-4436-820D-D33545FEEF1C}" type="sibTrans" cxnId="{23D85628-2880-4E66-90EE-A723A097A946}">
      <dgm:prSet/>
      <dgm:spPr/>
      <dgm:t>
        <a:bodyPr/>
        <a:lstStyle/>
        <a:p>
          <a:endParaRPr lang="zh-CN" altLang="en-US"/>
        </a:p>
      </dgm:t>
    </dgm:pt>
    <dgm:pt modelId="{086250E1-2908-4DFF-B421-74CACB5313C6}">
      <dgm:prSet phldrT="[文本]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41B61EE-EFF0-4F37-9812-BA9CC4B0FBCD}" type="parTrans" cxnId="{8B051909-5C30-4E6F-92EB-FAE73DA58C43}">
      <dgm:prSet/>
      <dgm:spPr/>
      <dgm:t>
        <a:bodyPr/>
        <a:lstStyle/>
        <a:p>
          <a:endParaRPr lang="zh-CN" altLang="en-US"/>
        </a:p>
      </dgm:t>
    </dgm:pt>
    <dgm:pt modelId="{68FFC20B-EB9B-42AF-A15D-50C6986FD2DF}" type="sibTrans" cxnId="{8B051909-5C30-4E6F-92EB-FAE73DA58C43}">
      <dgm:prSet/>
      <dgm:spPr/>
      <dgm:t>
        <a:bodyPr/>
        <a:lstStyle/>
        <a:p>
          <a:endParaRPr lang="zh-CN" altLang="en-US"/>
        </a:p>
      </dgm:t>
    </dgm:pt>
    <dgm:pt modelId="{7C93B04E-47F4-49D8-ABE2-3A7080286992}">
      <dgm:prSet phldrT="[文本]" phldr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A1116D62-79CA-4CBE-BB21-C9DDC659F989}" type="parTrans" cxnId="{8F9E89A5-9204-4549-89E6-29BB91C2E4B7}">
      <dgm:prSet/>
      <dgm:spPr/>
      <dgm:t>
        <a:bodyPr/>
        <a:lstStyle/>
        <a:p>
          <a:endParaRPr lang="zh-CN" altLang="en-US"/>
        </a:p>
      </dgm:t>
    </dgm:pt>
    <dgm:pt modelId="{AB64309F-6206-4768-AE43-230C6071D37C}" type="sibTrans" cxnId="{8F9E89A5-9204-4549-89E6-29BB91C2E4B7}">
      <dgm:prSet/>
      <dgm:spPr/>
      <dgm:t>
        <a:bodyPr/>
        <a:lstStyle/>
        <a:p>
          <a:endParaRPr lang="zh-CN" altLang="en-US"/>
        </a:p>
      </dgm:t>
    </dgm:pt>
    <dgm:pt modelId="{B37F81C5-3AEB-4FFB-9C8D-67DF05532841}" type="pres">
      <dgm:prSet presAssocID="{63C5982E-A26F-4F7F-9161-B665F732E11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F46B770-738D-4643-980D-127EA722FB39}" type="pres">
      <dgm:prSet presAssocID="{63C5982E-A26F-4F7F-9161-B665F732E113}" presName="matrix" presStyleCnt="0"/>
      <dgm:spPr/>
    </dgm:pt>
    <dgm:pt modelId="{2C28729F-5F46-453B-A3DC-FA9E680EECCF}" type="pres">
      <dgm:prSet presAssocID="{63C5982E-A26F-4F7F-9161-B665F732E113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7D3D01AE-67BE-46DC-99DA-9F075E065E53}" type="pres">
      <dgm:prSet presAssocID="{63C5982E-A26F-4F7F-9161-B665F732E11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C05DFB-0203-4D46-8007-756CDF98BD6B}" type="pres">
      <dgm:prSet presAssocID="{63C5982E-A26F-4F7F-9161-B665F732E113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FC78A23F-C682-40C7-8B28-1D60C10FCAC4}" type="pres">
      <dgm:prSet presAssocID="{63C5982E-A26F-4F7F-9161-B665F732E11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28C399-421F-40ED-B021-33A677F3507F}" type="pres">
      <dgm:prSet presAssocID="{63C5982E-A26F-4F7F-9161-B665F732E113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05EF0C71-A1DC-4EEF-83CF-844CBE10B396}" type="pres">
      <dgm:prSet presAssocID="{63C5982E-A26F-4F7F-9161-B665F732E11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397133-4B65-43A2-B504-00304AF37D9C}" type="pres">
      <dgm:prSet presAssocID="{63C5982E-A26F-4F7F-9161-B665F732E113}" presName="tile4" presStyleLbl="node1" presStyleIdx="3" presStyleCnt="4"/>
      <dgm:spPr/>
    </dgm:pt>
    <dgm:pt modelId="{F336EF2D-FF99-4262-966C-CFDF72769677}" type="pres">
      <dgm:prSet presAssocID="{63C5982E-A26F-4F7F-9161-B665F732E11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BDDD1A6-69EE-4CEF-A487-164C5C69F748}" type="pres">
      <dgm:prSet presAssocID="{63C5982E-A26F-4F7F-9161-B665F732E11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E9AD86-6284-46CF-911A-F3F731E8D8B2}" srcId="{63C5982E-A26F-4F7F-9161-B665F732E113}" destId="{0DF771E1-A594-45D1-AF06-10B972554CFA}" srcOrd="0" destOrd="0" parTransId="{DC922360-8058-490F-A86C-D74439499297}" sibTransId="{EFC3068A-CFF0-4C5E-BB5C-7BE1EF9BC0A5}"/>
    <dgm:cxn modelId="{4830728F-CFF3-43E3-8716-DBC11E0303F5}" srcId="{0DF771E1-A594-45D1-AF06-10B972554CFA}" destId="{55B05F6A-CB05-45ED-B68C-801EF26737F1}" srcOrd="0" destOrd="0" parTransId="{1C2EE368-F048-4902-B21B-00A187939438}" sibTransId="{D1EAFFA3-42DB-4963-95D1-F656C5AC0133}"/>
    <dgm:cxn modelId="{54AF3400-04BE-4422-B1D4-EA36A97EA423}" type="presOf" srcId="{55B05F6A-CB05-45ED-B68C-801EF26737F1}" destId="{7D3D01AE-67BE-46DC-99DA-9F075E065E53}" srcOrd="1" destOrd="0" presId="urn:microsoft.com/office/officeart/2005/8/layout/matrix1"/>
    <dgm:cxn modelId="{BBE7B8DE-7362-4B4E-B745-1DD39A09A4A4}" type="presOf" srcId="{55B05F6A-CB05-45ED-B68C-801EF26737F1}" destId="{2C28729F-5F46-453B-A3DC-FA9E680EECCF}" srcOrd="0" destOrd="0" presId="urn:microsoft.com/office/officeart/2005/8/layout/matrix1"/>
    <dgm:cxn modelId="{5303E532-65F8-4690-94C7-2A55DCA21164}" type="presOf" srcId="{10527A5B-8142-4B68-BDFE-7FD86E39E73B}" destId="{47C05DFB-0203-4D46-8007-756CDF98BD6B}" srcOrd="0" destOrd="0" presId="urn:microsoft.com/office/officeart/2005/8/layout/matrix1"/>
    <dgm:cxn modelId="{F7A321A1-711C-4632-908F-D6E73AA822B0}" type="presOf" srcId="{7C93B04E-47F4-49D8-ABE2-3A7080286992}" destId="{F336EF2D-FF99-4262-966C-CFDF72769677}" srcOrd="1" destOrd="0" presId="urn:microsoft.com/office/officeart/2005/8/layout/matrix1"/>
    <dgm:cxn modelId="{23D85628-2880-4E66-90EE-A723A097A946}" srcId="{0DF771E1-A594-45D1-AF06-10B972554CFA}" destId="{10527A5B-8142-4B68-BDFE-7FD86E39E73B}" srcOrd="1" destOrd="0" parTransId="{3F6EB58F-265F-49BC-A0F3-7853A899DC7E}" sibTransId="{125814DF-404E-4436-820D-D33545FEEF1C}"/>
    <dgm:cxn modelId="{9D0C5BA6-AB30-4B85-B405-05ADC64FD09D}" type="presOf" srcId="{63C5982E-A26F-4F7F-9161-B665F732E113}" destId="{B37F81C5-3AEB-4FFB-9C8D-67DF05532841}" srcOrd="0" destOrd="0" presId="urn:microsoft.com/office/officeart/2005/8/layout/matrix1"/>
    <dgm:cxn modelId="{EE452CEA-987F-444B-A959-AF6C016A1D59}" type="presOf" srcId="{086250E1-2908-4DFF-B421-74CACB5313C6}" destId="{05EF0C71-A1DC-4EEF-83CF-844CBE10B396}" srcOrd="1" destOrd="0" presId="urn:microsoft.com/office/officeart/2005/8/layout/matrix1"/>
    <dgm:cxn modelId="{8F9E89A5-9204-4549-89E6-29BB91C2E4B7}" srcId="{0DF771E1-A594-45D1-AF06-10B972554CFA}" destId="{7C93B04E-47F4-49D8-ABE2-3A7080286992}" srcOrd="3" destOrd="0" parTransId="{A1116D62-79CA-4CBE-BB21-C9DDC659F989}" sibTransId="{AB64309F-6206-4768-AE43-230C6071D37C}"/>
    <dgm:cxn modelId="{8B051909-5C30-4E6F-92EB-FAE73DA58C43}" srcId="{0DF771E1-A594-45D1-AF06-10B972554CFA}" destId="{086250E1-2908-4DFF-B421-74CACB5313C6}" srcOrd="2" destOrd="0" parTransId="{341B61EE-EFF0-4F37-9812-BA9CC4B0FBCD}" sibTransId="{68FFC20B-EB9B-42AF-A15D-50C6986FD2DF}"/>
    <dgm:cxn modelId="{0EAA966B-6A3A-4648-9B01-726FEDB4FEF6}" type="presOf" srcId="{10527A5B-8142-4B68-BDFE-7FD86E39E73B}" destId="{FC78A23F-C682-40C7-8B28-1D60C10FCAC4}" srcOrd="1" destOrd="0" presId="urn:microsoft.com/office/officeart/2005/8/layout/matrix1"/>
    <dgm:cxn modelId="{94217F31-1242-4BA3-A258-38F3426F9B86}" type="presOf" srcId="{086250E1-2908-4DFF-B421-74CACB5313C6}" destId="{7628C399-421F-40ED-B021-33A677F3507F}" srcOrd="0" destOrd="0" presId="urn:microsoft.com/office/officeart/2005/8/layout/matrix1"/>
    <dgm:cxn modelId="{895AFE77-B352-4867-9242-27F861394923}" type="presOf" srcId="{7C93B04E-47F4-49D8-ABE2-3A7080286992}" destId="{CB397133-4B65-43A2-B504-00304AF37D9C}" srcOrd="0" destOrd="0" presId="urn:microsoft.com/office/officeart/2005/8/layout/matrix1"/>
    <dgm:cxn modelId="{4C4B8431-0D61-42DC-9783-BC555F1DE42E}" type="presOf" srcId="{0DF771E1-A594-45D1-AF06-10B972554CFA}" destId="{9BDDD1A6-69EE-4CEF-A487-164C5C69F748}" srcOrd="0" destOrd="0" presId="urn:microsoft.com/office/officeart/2005/8/layout/matrix1"/>
    <dgm:cxn modelId="{A1779ED7-7F09-49B3-9B4D-2B0D1D3C3868}" type="presParOf" srcId="{B37F81C5-3AEB-4FFB-9C8D-67DF05532841}" destId="{BF46B770-738D-4643-980D-127EA722FB39}" srcOrd="0" destOrd="0" presId="urn:microsoft.com/office/officeart/2005/8/layout/matrix1"/>
    <dgm:cxn modelId="{E7C90DA2-E5E5-4364-A521-674C8EEC0A2F}" type="presParOf" srcId="{BF46B770-738D-4643-980D-127EA722FB39}" destId="{2C28729F-5F46-453B-A3DC-FA9E680EECCF}" srcOrd="0" destOrd="0" presId="urn:microsoft.com/office/officeart/2005/8/layout/matrix1"/>
    <dgm:cxn modelId="{8261B1FF-3CD7-42D5-9E54-F299D98C78DA}" type="presParOf" srcId="{BF46B770-738D-4643-980D-127EA722FB39}" destId="{7D3D01AE-67BE-46DC-99DA-9F075E065E53}" srcOrd="1" destOrd="0" presId="urn:microsoft.com/office/officeart/2005/8/layout/matrix1"/>
    <dgm:cxn modelId="{D77ADBE7-6A64-4643-BAB1-B57BC1A315EE}" type="presParOf" srcId="{BF46B770-738D-4643-980D-127EA722FB39}" destId="{47C05DFB-0203-4D46-8007-756CDF98BD6B}" srcOrd="2" destOrd="0" presId="urn:microsoft.com/office/officeart/2005/8/layout/matrix1"/>
    <dgm:cxn modelId="{B377A7C1-B50D-4B23-9975-CB47CE0573FE}" type="presParOf" srcId="{BF46B770-738D-4643-980D-127EA722FB39}" destId="{FC78A23F-C682-40C7-8B28-1D60C10FCAC4}" srcOrd="3" destOrd="0" presId="urn:microsoft.com/office/officeart/2005/8/layout/matrix1"/>
    <dgm:cxn modelId="{B1A4B17F-BDDE-4D58-9AFF-DAC189F4563D}" type="presParOf" srcId="{BF46B770-738D-4643-980D-127EA722FB39}" destId="{7628C399-421F-40ED-B021-33A677F3507F}" srcOrd="4" destOrd="0" presId="urn:microsoft.com/office/officeart/2005/8/layout/matrix1"/>
    <dgm:cxn modelId="{9776A54C-6B09-4317-A69A-CED72D862B54}" type="presParOf" srcId="{BF46B770-738D-4643-980D-127EA722FB39}" destId="{05EF0C71-A1DC-4EEF-83CF-844CBE10B396}" srcOrd="5" destOrd="0" presId="urn:microsoft.com/office/officeart/2005/8/layout/matrix1"/>
    <dgm:cxn modelId="{B258C68F-1E50-40BE-91D4-3E9837CC962B}" type="presParOf" srcId="{BF46B770-738D-4643-980D-127EA722FB39}" destId="{CB397133-4B65-43A2-B504-00304AF37D9C}" srcOrd="6" destOrd="0" presId="urn:microsoft.com/office/officeart/2005/8/layout/matrix1"/>
    <dgm:cxn modelId="{2E23ED29-0567-40B4-BF07-A93939B0A095}" type="presParOf" srcId="{BF46B770-738D-4643-980D-127EA722FB39}" destId="{F336EF2D-FF99-4262-966C-CFDF72769677}" srcOrd="7" destOrd="0" presId="urn:microsoft.com/office/officeart/2005/8/layout/matrix1"/>
    <dgm:cxn modelId="{C7B9B270-8020-4460-914D-2764B11D6BB7}" type="presParOf" srcId="{B37F81C5-3AEB-4FFB-9C8D-67DF05532841}" destId="{9BDDD1A6-69EE-4CEF-A487-164C5C69F74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807870-B6F7-45A6-BEE8-FA4410A4E698}" type="doc">
      <dgm:prSet loTypeId="urn:microsoft.com/office/officeart/2005/8/layout/hierarchy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72A1F70-4EF1-4D61-98D5-25AE90A38D87}">
      <dgm:prSet phldrT="[文本]"/>
      <dgm:spPr/>
      <dgm:t>
        <a:bodyPr/>
        <a:lstStyle/>
        <a:p>
          <a:r>
            <a:rPr lang="en-US" altLang="zh-CN" dirty="0" err="1" smtClean="0"/>
            <a:t>Logisic</a:t>
          </a:r>
          <a:r>
            <a:rPr lang="en-US" altLang="zh-CN" dirty="0" smtClean="0"/>
            <a:t> Regression</a:t>
          </a:r>
          <a:endParaRPr lang="zh-CN" altLang="en-US" dirty="0"/>
        </a:p>
      </dgm:t>
    </dgm:pt>
    <dgm:pt modelId="{8B4C939A-BEE4-42C3-B04D-E2A410E90290}" type="parTrans" cxnId="{035A4EA9-9115-4F39-B2E4-1B8B7CB2092C}">
      <dgm:prSet/>
      <dgm:spPr/>
      <dgm:t>
        <a:bodyPr/>
        <a:lstStyle/>
        <a:p>
          <a:endParaRPr lang="zh-CN" altLang="en-US"/>
        </a:p>
      </dgm:t>
    </dgm:pt>
    <dgm:pt modelId="{759500DD-4563-4534-BE3B-D2589B646051}" type="sibTrans" cxnId="{035A4EA9-9115-4F39-B2E4-1B8B7CB2092C}">
      <dgm:prSet/>
      <dgm:spPr/>
      <dgm:t>
        <a:bodyPr/>
        <a:lstStyle/>
        <a:p>
          <a:endParaRPr lang="zh-CN" altLang="en-US"/>
        </a:p>
      </dgm:t>
    </dgm:pt>
    <dgm:pt modelId="{A071906D-1E1D-4EE1-A2E3-5BE0518FBE09}">
      <dgm:prSet phldrT="[文本]"/>
      <dgm:spPr/>
      <dgm:t>
        <a:bodyPr/>
        <a:lstStyle/>
        <a:p>
          <a:r>
            <a:rPr lang="en-US" altLang="zh-CN" dirty="0" smtClean="0"/>
            <a:t>One Layer Flat Model, feature combinations are hand-coded</a:t>
          </a:r>
          <a:endParaRPr lang="zh-CN" altLang="en-US" dirty="0"/>
        </a:p>
      </dgm:t>
    </dgm:pt>
    <dgm:pt modelId="{55F86C2E-CECC-4505-BAD1-0186594ED9C0}" type="parTrans" cxnId="{A5D91532-3D23-4BBA-AA37-71D5384EE9F8}">
      <dgm:prSet/>
      <dgm:spPr/>
      <dgm:t>
        <a:bodyPr/>
        <a:lstStyle/>
        <a:p>
          <a:endParaRPr lang="zh-CN" altLang="en-US"/>
        </a:p>
      </dgm:t>
    </dgm:pt>
    <dgm:pt modelId="{815E3AB3-595A-41C7-9E69-EF815DEC0A05}" type="sibTrans" cxnId="{A5D91532-3D23-4BBA-AA37-71D5384EE9F8}">
      <dgm:prSet/>
      <dgm:spPr/>
      <dgm:t>
        <a:bodyPr/>
        <a:lstStyle/>
        <a:p>
          <a:endParaRPr lang="zh-CN" altLang="en-US"/>
        </a:p>
      </dgm:t>
    </dgm:pt>
    <dgm:pt modelId="{7CD6F5EA-46B2-4773-9D06-9205EEDE6BEA}">
      <dgm:prSet phldrT="[文本]"/>
      <dgm:spPr/>
      <dgm:t>
        <a:bodyPr/>
        <a:lstStyle/>
        <a:p>
          <a:r>
            <a:rPr lang="en-US" altLang="zh-CN" dirty="0" smtClean="0"/>
            <a:t>Use L1-Norm to select features and avoid over-fitting</a:t>
          </a:r>
          <a:endParaRPr lang="zh-CN" altLang="en-US" dirty="0"/>
        </a:p>
      </dgm:t>
    </dgm:pt>
    <dgm:pt modelId="{834E43D1-E272-4072-854F-C5A31221869B}" type="parTrans" cxnId="{29A27E81-A448-4A71-9583-77C07EEAC1B5}">
      <dgm:prSet/>
      <dgm:spPr/>
      <dgm:t>
        <a:bodyPr/>
        <a:lstStyle/>
        <a:p>
          <a:endParaRPr lang="zh-CN" altLang="en-US"/>
        </a:p>
      </dgm:t>
    </dgm:pt>
    <dgm:pt modelId="{55992EB9-359E-4156-9227-6160301E75CC}" type="sibTrans" cxnId="{29A27E81-A448-4A71-9583-77C07EEAC1B5}">
      <dgm:prSet/>
      <dgm:spPr/>
      <dgm:t>
        <a:bodyPr/>
        <a:lstStyle/>
        <a:p>
          <a:endParaRPr lang="zh-CN" altLang="en-US"/>
        </a:p>
      </dgm:t>
    </dgm:pt>
    <dgm:pt modelId="{3BA5AAFA-F48F-48FE-BCEF-8D1BAC5EBF5D}">
      <dgm:prSet phldrT="[文本]"/>
      <dgm:spPr/>
      <dgm:t>
        <a:bodyPr/>
        <a:lstStyle/>
        <a:p>
          <a:r>
            <a:rPr lang="en-US" altLang="zh-CN" dirty="0" err="1" smtClean="0"/>
            <a:t>SparseClassRBM</a:t>
          </a:r>
          <a:endParaRPr lang="zh-CN" altLang="en-US" dirty="0"/>
        </a:p>
      </dgm:t>
    </dgm:pt>
    <dgm:pt modelId="{09527FFF-563A-4A66-A130-03AF776A1779}" type="parTrans" cxnId="{978B0CDB-9488-48F0-B48D-DE1C39DB3A77}">
      <dgm:prSet/>
      <dgm:spPr/>
      <dgm:t>
        <a:bodyPr/>
        <a:lstStyle/>
        <a:p>
          <a:endParaRPr lang="zh-CN" altLang="en-US"/>
        </a:p>
      </dgm:t>
    </dgm:pt>
    <dgm:pt modelId="{9BBE7B70-02CC-4EA8-BF2B-0B25BA496E35}" type="sibTrans" cxnId="{978B0CDB-9488-48F0-B48D-DE1C39DB3A77}">
      <dgm:prSet/>
      <dgm:spPr/>
      <dgm:t>
        <a:bodyPr/>
        <a:lstStyle/>
        <a:p>
          <a:endParaRPr lang="zh-CN" altLang="en-US"/>
        </a:p>
      </dgm:t>
    </dgm:pt>
    <dgm:pt modelId="{E68FB1B5-44AE-47A1-ADC7-C107AC96B80D}">
      <dgm:prSet phldrT="[文本]"/>
      <dgm:spPr/>
      <dgm:t>
        <a:bodyPr/>
        <a:lstStyle/>
        <a:p>
          <a:r>
            <a:rPr lang="en-US" altLang="zh-CN" dirty="0" smtClean="0"/>
            <a:t>Two Layer Model, can automatically learn feature combinations</a:t>
          </a:r>
          <a:endParaRPr lang="zh-CN" altLang="en-US" dirty="0"/>
        </a:p>
      </dgm:t>
    </dgm:pt>
    <dgm:pt modelId="{BC6EF1F6-5FC8-4158-A526-071D6D91A877}" type="parTrans" cxnId="{7EF8DF08-EFDE-4A28-B6C2-EDAD614796D1}">
      <dgm:prSet/>
      <dgm:spPr/>
      <dgm:t>
        <a:bodyPr/>
        <a:lstStyle/>
        <a:p>
          <a:endParaRPr lang="zh-CN" altLang="en-US"/>
        </a:p>
      </dgm:t>
    </dgm:pt>
    <dgm:pt modelId="{30ECEB5A-27F4-4502-9EA6-613951E52860}" type="sibTrans" cxnId="{7EF8DF08-EFDE-4A28-B6C2-EDAD614796D1}">
      <dgm:prSet/>
      <dgm:spPr/>
      <dgm:t>
        <a:bodyPr/>
        <a:lstStyle/>
        <a:p>
          <a:endParaRPr lang="zh-CN" altLang="en-US"/>
        </a:p>
      </dgm:t>
    </dgm:pt>
    <dgm:pt modelId="{BE2C3439-FF70-4A39-8AE7-19481D3F2F12}">
      <dgm:prSet phldrT="[文本]"/>
      <dgm:spPr/>
      <dgm:t>
        <a:bodyPr/>
        <a:lstStyle/>
        <a:p>
          <a:r>
            <a:rPr lang="en-US" altLang="zh-CN" dirty="0" smtClean="0"/>
            <a:t>Use L1-Norm, hybrid-training  and early stopping to avoid over-fitting</a:t>
          </a:r>
          <a:endParaRPr lang="zh-CN" altLang="en-US" dirty="0"/>
        </a:p>
      </dgm:t>
    </dgm:pt>
    <dgm:pt modelId="{3832361C-95E4-4C84-BB95-F447DB5AED98}" type="parTrans" cxnId="{377E178B-3EF4-4266-9E3F-50B666B33BE4}">
      <dgm:prSet/>
      <dgm:spPr/>
      <dgm:t>
        <a:bodyPr/>
        <a:lstStyle/>
        <a:p>
          <a:endParaRPr lang="zh-CN" altLang="en-US"/>
        </a:p>
      </dgm:t>
    </dgm:pt>
    <dgm:pt modelId="{F9139BEB-DF12-4E21-9785-52DD68C1AD07}" type="sibTrans" cxnId="{377E178B-3EF4-4266-9E3F-50B666B33BE4}">
      <dgm:prSet/>
      <dgm:spPr/>
      <dgm:t>
        <a:bodyPr/>
        <a:lstStyle/>
        <a:p>
          <a:endParaRPr lang="zh-CN" altLang="en-US"/>
        </a:p>
      </dgm:t>
    </dgm:pt>
    <dgm:pt modelId="{7A29789B-C5B9-47C5-81B7-8EC66A04E11A}">
      <dgm:prSet phldrT="[文本]"/>
      <dgm:spPr/>
      <dgm:t>
        <a:bodyPr/>
        <a:lstStyle/>
        <a:p>
          <a:r>
            <a:rPr lang="en-US" altLang="zh-CN" dirty="0" smtClean="0"/>
            <a:t>Easily explained</a:t>
          </a:r>
          <a:endParaRPr lang="zh-CN" altLang="en-US" dirty="0"/>
        </a:p>
      </dgm:t>
    </dgm:pt>
    <dgm:pt modelId="{977C8D48-BEFA-44A8-A851-7B0492D464C0}" type="parTrans" cxnId="{B26EF747-BCF8-4E3F-83C1-28D7ABC2751F}">
      <dgm:prSet/>
      <dgm:spPr/>
      <dgm:t>
        <a:bodyPr/>
        <a:lstStyle/>
        <a:p>
          <a:endParaRPr lang="zh-CN" altLang="en-US"/>
        </a:p>
      </dgm:t>
    </dgm:pt>
    <dgm:pt modelId="{4C6541A9-7872-41D4-9289-5DD521079270}" type="sibTrans" cxnId="{B26EF747-BCF8-4E3F-83C1-28D7ABC2751F}">
      <dgm:prSet/>
      <dgm:spPr/>
      <dgm:t>
        <a:bodyPr/>
        <a:lstStyle/>
        <a:p>
          <a:endParaRPr lang="zh-CN" altLang="en-US"/>
        </a:p>
      </dgm:t>
    </dgm:pt>
    <dgm:pt modelId="{221807E5-A0D1-4726-B206-9E705FB94DD8}">
      <dgm:prSet phldrT="[文本]"/>
      <dgm:spPr/>
      <dgm:t>
        <a:bodyPr/>
        <a:lstStyle/>
        <a:p>
          <a:r>
            <a:rPr lang="en-US" altLang="zh-CN" dirty="0" smtClean="0"/>
            <a:t>Hard to explain</a:t>
          </a:r>
          <a:endParaRPr lang="zh-CN" altLang="en-US" dirty="0"/>
        </a:p>
      </dgm:t>
    </dgm:pt>
    <dgm:pt modelId="{B1DC43CD-33BB-412D-8FE0-AA081227937C}" type="parTrans" cxnId="{D7C15B1F-44AA-453C-9352-FB06C2A802EF}">
      <dgm:prSet/>
      <dgm:spPr/>
      <dgm:t>
        <a:bodyPr/>
        <a:lstStyle/>
        <a:p>
          <a:endParaRPr lang="zh-CN" altLang="en-US"/>
        </a:p>
      </dgm:t>
    </dgm:pt>
    <dgm:pt modelId="{ED1FA7FC-C1E4-40EC-BEB6-D5BABFED34C6}" type="sibTrans" cxnId="{D7C15B1F-44AA-453C-9352-FB06C2A802EF}">
      <dgm:prSet/>
      <dgm:spPr/>
      <dgm:t>
        <a:bodyPr/>
        <a:lstStyle/>
        <a:p>
          <a:endParaRPr lang="zh-CN" altLang="en-US"/>
        </a:p>
      </dgm:t>
    </dgm:pt>
    <dgm:pt modelId="{436E9DA3-3CB9-495B-BB5D-8384406F3DE1}" type="pres">
      <dgm:prSet presAssocID="{4B807870-B6F7-45A6-BEE8-FA4410A4E6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9AEAF8-368C-41A4-B838-07937D82C44A}" type="pres">
      <dgm:prSet presAssocID="{D72A1F70-4EF1-4D61-98D5-25AE90A38D87}" presName="root" presStyleCnt="0"/>
      <dgm:spPr/>
    </dgm:pt>
    <dgm:pt modelId="{F7953D08-89E2-49B3-B15D-6FD7742CDC69}" type="pres">
      <dgm:prSet presAssocID="{D72A1F70-4EF1-4D61-98D5-25AE90A38D87}" presName="rootComposite" presStyleCnt="0"/>
      <dgm:spPr/>
    </dgm:pt>
    <dgm:pt modelId="{13B83B8F-32E4-49D2-96BA-AA791F3699DF}" type="pres">
      <dgm:prSet presAssocID="{D72A1F70-4EF1-4D61-98D5-25AE90A38D87}" presName="rootText" presStyleLbl="node1" presStyleIdx="0" presStyleCnt="2" custScaleX="162321"/>
      <dgm:spPr/>
    </dgm:pt>
    <dgm:pt modelId="{419CDCD2-E5C5-4F2D-BF5B-4D088FB866B5}" type="pres">
      <dgm:prSet presAssocID="{D72A1F70-4EF1-4D61-98D5-25AE90A38D87}" presName="rootConnector" presStyleLbl="node1" presStyleIdx="0" presStyleCnt="2"/>
      <dgm:spPr/>
    </dgm:pt>
    <dgm:pt modelId="{2824DA81-6717-4903-B6F5-367AE805E651}" type="pres">
      <dgm:prSet presAssocID="{D72A1F70-4EF1-4D61-98D5-25AE90A38D87}" presName="childShape" presStyleCnt="0"/>
      <dgm:spPr/>
    </dgm:pt>
    <dgm:pt modelId="{8FE59961-47C7-4B96-9931-F9E9A1C1497C}" type="pres">
      <dgm:prSet presAssocID="{55F86C2E-CECC-4505-BAD1-0186594ED9C0}" presName="Name13" presStyleLbl="parChTrans1D2" presStyleIdx="0" presStyleCnt="6"/>
      <dgm:spPr/>
    </dgm:pt>
    <dgm:pt modelId="{113E51E8-06B7-45D5-B8DA-7031CEB5885C}" type="pres">
      <dgm:prSet presAssocID="{A071906D-1E1D-4EE1-A2E3-5BE0518FBE09}" presName="childText" presStyleLbl="bgAcc1" presStyleIdx="0" presStyleCnt="6" custScaleX="1779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B8E37A-3AC0-4AF4-BE7F-094415495FC9}" type="pres">
      <dgm:prSet presAssocID="{834E43D1-E272-4072-854F-C5A31221869B}" presName="Name13" presStyleLbl="parChTrans1D2" presStyleIdx="1" presStyleCnt="6"/>
      <dgm:spPr/>
    </dgm:pt>
    <dgm:pt modelId="{F182BD58-906C-449F-8715-A05F679D1239}" type="pres">
      <dgm:prSet presAssocID="{7CD6F5EA-46B2-4773-9D06-9205EEDE6BEA}" presName="childText" presStyleLbl="bgAcc1" presStyleIdx="1" presStyleCnt="6" custScaleX="1779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FADF06-30C3-42CA-892D-A85A8F9660A1}" type="pres">
      <dgm:prSet presAssocID="{977C8D48-BEFA-44A8-A851-7B0492D464C0}" presName="Name13" presStyleLbl="parChTrans1D2" presStyleIdx="2" presStyleCnt="6"/>
      <dgm:spPr/>
    </dgm:pt>
    <dgm:pt modelId="{6ECCB359-B509-44E7-B37F-1D82C0024375}" type="pres">
      <dgm:prSet presAssocID="{7A29789B-C5B9-47C5-81B7-8EC66A04E11A}" presName="childText" presStyleLbl="bgAcc1" presStyleIdx="2" presStyleCnt="6" custScaleX="177991">
        <dgm:presLayoutVars>
          <dgm:bulletEnabled val="1"/>
        </dgm:presLayoutVars>
      </dgm:prSet>
      <dgm:spPr/>
    </dgm:pt>
    <dgm:pt modelId="{22B78FE3-367D-4DAB-B028-9AE3642FA189}" type="pres">
      <dgm:prSet presAssocID="{3BA5AAFA-F48F-48FE-BCEF-8D1BAC5EBF5D}" presName="root" presStyleCnt="0"/>
      <dgm:spPr/>
    </dgm:pt>
    <dgm:pt modelId="{1BE9B17D-148B-40EB-9590-1609CB62CB0B}" type="pres">
      <dgm:prSet presAssocID="{3BA5AAFA-F48F-48FE-BCEF-8D1BAC5EBF5D}" presName="rootComposite" presStyleCnt="0"/>
      <dgm:spPr/>
    </dgm:pt>
    <dgm:pt modelId="{A89B7CA8-2C92-4AC3-9CA7-B99EBA63F45D}" type="pres">
      <dgm:prSet presAssocID="{3BA5AAFA-F48F-48FE-BCEF-8D1BAC5EBF5D}" presName="rootText" presStyleLbl="node1" presStyleIdx="1" presStyleCnt="2" custScaleX="152928"/>
      <dgm:spPr/>
      <dgm:t>
        <a:bodyPr/>
        <a:lstStyle/>
        <a:p>
          <a:endParaRPr lang="zh-CN" altLang="en-US"/>
        </a:p>
      </dgm:t>
    </dgm:pt>
    <dgm:pt modelId="{3C831FC5-00EC-469B-9C2B-6F2F81EEB7BB}" type="pres">
      <dgm:prSet presAssocID="{3BA5AAFA-F48F-48FE-BCEF-8D1BAC5EBF5D}" presName="rootConnector" presStyleLbl="node1" presStyleIdx="1" presStyleCnt="2"/>
      <dgm:spPr/>
    </dgm:pt>
    <dgm:pt modelId="{743E3554-F3A0-46BD-9DB8-5C385E550BF8}" type="pres">
      <dgm:prSet presAssocID="{3BA5AAFA-F48F-48FE-BCEF-8D1BAC5EBF5D}" presName="childShape" presStyleCnt="0"/>
      <dgm:spPr/>
    </dgm:pt>
    <dgm:pt modelId="{9575A282-8866-4BDC-A9DC-24372C9160AD}" type="pres">
      <dgm:prSet presAssocID="{BC6EF1F6-5FC8-4158-A526-071D6D91A877}" presName="Name13" presStyleLbl="parChTrans1D2" presStyleIdx="3" presStyleCnt="6"/>
      <dgm:spPr/>
    </dgm:pt>
    <dgm:pt modelId="{06268C8C-1657-4A05-9690-5A8FFA3DE65A}" type="pres">
      <dgm:prSet presAssocID="{E68FB1B5-44AE-47A1-ADC7-C107AC96B80D}" presName="childText" presStyleLbl="bgAcc1" presStyleIdx="3" presStyleCnt="6" custScaleX="1775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D1272D-7DC3-499A-8442-357768906C24}" type="pres">
      <dgm:prSet presAssocID="{3832361C-95E4-4C84-BB95-F447DB5AED98}" presName="Name13" presStyleLbl="parChTrans1D2" presStyleIdx="4" presStyleCnt="6"/>
      <dgm:spPr/>
    </dgm:pt>
    <dgm:pt modelId="{360409AD-3507-4157-A435-020275F99711}" type="pres">
      <dgm:prSet presAssocID="{BE2C3439-FF70-4A39-8AE7-19481D3F2F12}" presName="childText" presStyleLbl="bgAcc1" presStyleIdx="4" presStyleCnt="6" custScaleX="1812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741451-2A84-436C-8458-1EF5B61DB1C5}" type="pres">
      <dgm:prSet presAssocID="{B1DC43CD-33BB-412D-8FE0-AA081227937C}" presName="Name13" presStyleLbl="parChTrans1D2" presStyleIdx="5" presStyleCnt="6"/>
      <dgm:spPr/>
    </dgm:pt>
    <dgm:pt modelId="{5B621B07-43C2-414A-88DE-348B4249BEE2}" type="pres">
      <dgm:prSet presAssocID="{221807E5-A0D1-4726-B206-9E705FB94DD8}" presName="childText" presStyleLbl="bgAcc1" presStyleIdx="5" presStyleCnt="6" custScaleX="181282">
        <dgm:presLayoutVars>
          <dgm:bulletEnabled val="1"/>
        </dgm:presLayoutVars>
      </dgm:prSet>
      <dgm:spPr/>
    </dgm:pt>
  </dgm:ptLst>
  <dgm:cxnLst>
    <dgm:cxn modelId="{DAF7AB4B-990D-4946-A205-3AFB8B133748}" type="presOf" srcId="{7A29789B-C5B9-47C5-81B7-8EC66A04E11A}" destId="{6ECCB359-B509-44E7-B37F-1D82C0024375}" srcOrd="0" destOrd="0" presId="urn:microsoft.com/office/officeart/2005/8/layout/hierarchy3"/>
    <dgm:cxn modelId="{377E178B-3EF4-4266-9E3F-50B666B33BE4}" srcId="{3BA5AAFA-F48F-48FE-BCEF-8D1BAC5EBF5D}" destId="{BE2C3439-FF70-4A39-8AE7-19481D3F2F12}" srcOrd="1" destOrd="0" parTransId="{3832361C-95E4-4C84-BB95-F447DB5AED98}" sibTransId="{F9139BEB-DF12-4E21-9785-52DD68C1AD07}"/>
    <dgm:cxn modelId="{BAAAA432-CAEF-447A-9D2F-0B3700301C25}" type="presOf" srcId="{221807E5-A0D1-4726-B206-9E705FB94DD8}" destId="{5B621B07-43C2-414A-88DE-348B4249BEE2}" srcOrd="0" destOrd="0" presId="urn:microsoft.com/office/officeart/2005/8/layout/hierarchy3"/>
    <dgm:cxn modelId="{0FAA6953-D5EB-40D5-9E78-6E981C9F88BF}" type="presOf" srcId="{BE2C3439-FF70-4A39-8AE7-19481D3F2F12}" destId="{360409AD-3507-4157-A435-020275F99711}" srcOrd="0" destOrd="0" presId="urn:microsoft.com/office/officeart/2005/8/layout/hierarchy3"/>
    <dgm:cxn modelId="{D01EA66A-6976-44A8-870B-4F08D4AB1FCC}" type="presOf" srcId="{3832361C-95E4-4C84-BB95-F447DB5AED98}" destId="{BFD1272D-7DC3-499A-8442-357768906C24}" srcOrd="0" destOrd="0" presId="urn:microsoft.com/office/officeart/2005/8/layout/hierarchy3"/>
    <dgm:cxn modelId="{8A08F4A9-24F8-415A-8240-C510BC646DBB}" type="presOf" srcId="{7CD6F5EA-46B2-4773-9D06-9205EEDE6BEA}" destId="{F182BD58-906C-449F-8715-A05F679D1239}" srcOrd="0" destOrd="0" presId="urn:microsoft.com/office/officeart/2005/8/layout/hierarchy3"/>
    <dgm:cxn modelId="{8F6B2EDC-25AF-46A5-974F-115AA4F38D02}" type="presOf" srcId="{BC6EF1F6-5FC8-4158-A526-071D6D91A877}" destId="{9575A282-8866-4BDC-A9DC-24372C9160AD}" srcOrd="0" destOrd="0" presId="urn:microsoft.com/office/officeart/2005/8/layout/hierarchy3"/>
    <dgm:cxn modelId="{335D1EB6-AC8E-4747-A461-58AB4B10AAF4}" type="presOf" srcId="{55F86C2E-CECC-4505-BAD1-0186594ED9C0}" destId="{8FE59961-47C7-4B96-9931-F9E9A1C1497C}" srcOrd="0" destOrd="0" presId="urn:microsoft.com/office/officeart/2005/8/layout/hierarchy3"/>
    <dgm:cxn modelId="{D7C15B1F-44AA-453C-9352-FB06C2A802EF}" srcId="{3BA5AAFA-F48F-48FE-BCEF-8D1BAC5EBF5D}" destId="{221807E5-A0D1-4726-B206-9E705FB94DD8}" srcOrd="2" destOrd="0" parTransId="{B1DC43CD-33BB-412D-8FE0-AA081227937C}" sibTransId="{ED1FA7FC-C1E4-40EC-BEB6-D5BABFED34C6}"/>
    <dgm:cxn modelId="{95F1C8A7-ABBE-4FBB-AE68-585BF52229D9}" type="presOf" srcId="{834E43D1-E272-4072-854F-C5A31221869B}" destId="{E2B8E37A-3AC0-4AF4-BE7F-094415495FC9}" srcOrd="0" destOrd="0" presId="urn:microsoft.com/office/officeart/2005/8/layout/hierarchy3"/>
    <dgm:cxn modelId="{A5D91532-3D23-4BBA-AA37-71D5384EE9F8}" srcId="{D72A1F70-4EF1-4D61-98D5-25AE90A38D87}" destId="{A071906D-1E1D-4EE1-A2E3-5BE0518FBE09}" srcOrd="0" destOrd="0" parTransId="{55F86C2E-CECC-4505-BAD1-0186594ED9C0}" sibTransId="{815E3AB3-595A-41C7-9E69-EF815DEC0A05}"/>
    <dgm:cxn modelId="{A7BF2CE9-2CB1-435B-ADA1-2F792E7A0697}" type="presOf" srcId="{B1DC43CD-33BB-412D-8FE0-AA081227937C}" destId="{87741451-2A84-436C-8458-1EF5B61DB1C5}" srcOrd="0" destOrd="0" presId="urn:microsoft.com/office/officeart/2005/8/layout/hierarchy3"/>
    <dgm:cxn modelId="{29A27E81-A448-4A71-9583-77C07EEAC1B5}" srcId="{D72A1F70-4EF1-4D61-98D5-25AE90A38D87}" destId="{7CD6F5EA-46B2-4773-9D06-9205EEDE6BEA}" srcOrd="1" destOrd="0" parTransId="{834E43D1-E272-4072-854F-C5A31221869B}" sibTransId="{55992EB9-359E-4156-9227-6160301E75CC}"/>
    <dgm:cxn modelId="{2A8D9CC4-2765-4668-9F80-6E03EEECA9EA}" type="presOf" srcId="{4B807870-B6F7-45A6-BEE8-FA4410A4E698}" destId="{436E9DA3-3CB9-495B-BB5D-8384406F3DE1}" srcOrd="0" destOrd="0" presId="urn:microsoft.com/office/officeart/2005/8/layout/hierarchy3"/>
    <dgm:cxn modelId="{0DD914BB-6527-471E-B78C-37BE0B8E3EAD}" type="presOf" srcId="{A071906D-1E1D-4EE1-A2E3-5BE0518FBE09}" destId="{113E51E8-06B7-45D5-B8DA-7031CEB5885C}" srcOrd="0" destOrd="0" presId="urn:microsoft.com/office/officeart/2005/8/layout/hierarchy3"/>
    <dgm:cxn modelId="{25D06329-E472-457D-94D9-BA67B6719977}" type="presOf" srcId="{E68FB1B5-44AE-47A1-ADC7-C107AC96B80D}" destId="{06268C8C-1657-4A05-9690-5A8FFA3DE65A}" srcOrd="0" destOrd="0" presId="urn:microsoft.com/office/officeart/2005/8/layout/hierarchy3"/>
    <dgm:cxn modelId="{1515B2C1-3055-4C43-9AEE-F3A4F3D93268}" type="presOf" srcId="{D72A1F70-4EF1-4D61-98D5-25AE90A38D87}" destId="{419CDCD2-E5C5-4F2D-BF5B-4D088FB866B5}" srcOrd="1" destOrd="0" presId="urn:microsoft.com/office/officeart/2005/8/layout/hierarchy3"/>
    <dgm:cxn modelId="{978B0CDB-9488-48F0-B48D-DE1C39DB3A77}" srcId="{4B807870-B6F7-45A6-BEE8-FA4410A4E698}" destId="{3BA5AAFA-F48F-48FE-BCEF-8D1BAC5EBF5D}" srcOrd="1" destOrd="0" parTransId="{09527FFF-563A-4A66-A130-03AF776A1779}" sibTransId="{9BBE7B70-02CC-4EA8-BF2B-0B25BA496E35}"/>
    <dgm:cxn modelId="{7EF8DF08-EFDE-4A28-B6C2-EDAD614796D1}" srcId="{3BA5AAFA-F48F-48FE-BCEF-8D1BAC5EBF5D}" destId="{E68FB1B5-44AE-47A1-ADC7-C107AC96B80D}" srcOrd="0" destOrd="0" parTransId="{BC6EF1F6-5FC8-4158-A526-071D6D91A877}" sibTransId="{30ECEB5A-27F4-4502-9EA6-613951E52860}"/>
    <dgm:cxn modelId="{AB923411-390C-4A27-B6EC-EE08F15C2A08}" type="presOf" srcId="{3BA5AAFA-F48F-48FE-BCEF-8D1BAC5EBF5D}" destId="{A89B7CA8-2C92-4AC3-9CA7-B99EBA63F45D}" srcOrd="0" destOrd="0" presId="urn:microsoft.com/office/officeart/2005/8/layout/hierarchy3"/>
    <dgm:cxn modelId="{5B3EAFC0-17F6-42DA-9323-4CA993422715}" type="presOf" srcId="{3BA5AAFA-F48F-48FE-BCEF-8D1BAC5EBF5D}" destId="{3C831FC5-00EC-469B-9C2B-6F2F81EEB7BB}" srcOrd="1" destOrd="0" presId="urn:microsoft.com/office/officeart/2005/8/layout/hierarchy3"/>
    <dgm:cxn modelId="{B26EF747-BCF8-4E3F-83C1-28D7ABC2751F}" srcId="{D72A1F70-4EF1-4D61-98D5-25AE90A38D87}" destId="{7A29789B-C5B9-47C5-81B7-8EC66A04E11A}" srcOrd="2" destOrd="0" parTransId="{977C8D48-BEFA-44A8-A851-7B0492D464C0}" sibTransId="{4C6541A9-7872-41D4-9289-5DD521079270}"/>
    <dgm:cxn modelId="{270FF1E8-4495-4415-9F56-272A3B2EDC11}" type="presOf" srcId="{977C8D48-BEFA-44A8-A851-7B0492D464C0}" destId="{17FADF06-30C3-42CA-892D-A85A8F9660A1}" srcOrd="0" destOrd="0" presId="urn:microsoft.com/office/officeart/2005/8/layout/hierarchy3"/>
    <dgm:cxn modelId="{C5C1963D-C5EE-47FD-8C3A-FD4B73A1DE36}" type="presOf" srcId="{D72A1F70-4EF1-4D61-98D5-25AE90A38D87}" destId="{13B83B8F-32E4-49D2-96BA-AA791F3699DF}" srcOrd="0" destOrd="0" presId="urn:microsoft.com/office/officeart/2005/8/layout/hierarchy3"/>
    <dgm:cxn modelId="{035A4EA9-9115-4F39-B2E4-1B8B7CB2092C}" srcId="{4B807870-B6F7-45A6-BEE8-FA4410A4E698}" destId="{D72A1F70-4EF1-4D61-98D5-25AE90A38D87}" srcOrd="0" destOrd="0" parTransId="{8B4C939A-BEE4-42C3-B04D-E2A410E90290}" sibTransId="{759500DD-4563-4534-BE3B-D2589B646051}"/>
    <dgm:cxn modelId="{4BDA7CCB-C457-49BB-AADB-BE652CB4E8C6}" type="presParOf" srcId="{436E9DA3-3CB9-495B-BB5D-8384406F3DE1}" destId="{339AEAF8-368C-41A4-B838-07937D82C44A}" srcOrd="0" destOrd="0" presId="urn:microsoft.com/office/officeart/2005/8/layout/hierarchy3"/>
    <dgm:cxn modelId="{DC7C1AC7-88ED-4B1F-AFF1-FF50E502FA21}" type="presParOf" srcId="{339AEAF8-368C-41A4-B838-07937D82C44A}" destId="{F7953D08-89E2-49B3-B15D-6FD7742CDC69}" srcOrd="0" destOrd="0" presId="urn:microsoft.com/office/officeart/2005/8/layout/hierarchy3"/>
    <dgm:cxn modelId="{2FD49361-6276-4C1B-85B3-F237B739D9F7}" type="presParOf" srcId="{F7953D08-89E2-49B3-B15D-6FD7742CDC69}" destId="{13B83B8F-32E4-49D2-96BA-AA791F3699DF}" srcOrd="0" destOrd="0" presId="urn:microsoft.com/office/officeart/2005/8/layout/hierarchy3"/>
    <dgm:cxn modelId="{2ACA717A-B74B-4E72-BBF7-1DD3CD897F89}" type="presParOf" srcId="{F7953D08-89E2-49B3-B15D-6FD7742CDC69}" destId="{419CDCD2-E5C5-4F2D-BF5B-4D088FB866B5}" srcOrd="1" destOrd="0" presId="urn:microsoft.com/office/officeart/2005/8/layout/hierarchy3"/>
    <dgm:cxn modelId="{775FCA30-3445-4302-B110-305973EB8785}" type="presParOf" srcId="{339AEAF8-368C-41A4-B838-07937D82C44A}" destId="{2824DA81-6717-4903-B6F5-367AE805E651}" srcOrd="1" destOrd="0" presId="urn:microsoft.com/office/officeart/2005/8/layout/hierarchy3"/>
    <dgm:cxn modelId="{75FA1148-640A-4947-ADF6-9AD76DF477C0}" type="presParOf" srcId="{2824DA81-6717-4903-B6F5-367AE805E651}" destId="{8FE59961-47C7-4B96-9931-F9E9A1C1497C}" srcOrd="0" destOrd="0" presId="urn:microsoft.com/office/officeart/2005/8/layout/hierarchy3"/>
    <dgm:cxn modelId="{1D78E063-6A9E-4D1D-97C0-CFF4AAA05FE8}" type="presParOf" srcId="{2824DA81-6717-4903-B6F5-367AE805E651}" destId="{113E51E8-06B7-45D5-B8DA-7031CEB5885C}" srcOrd="1" destOrd="0" presId="urn:microsoft.com/office/officeart/2005/8/layout/hierarchy3"/>
    <dgm:cxn modelId="{857583D1-751F-4909-92CB-49156FFB74E5}" type="presParOf" srcId="{2824DA81-6717-4903-B6F5-367AE805E651}" destId="{E2B8E37A-3AC0-4AF4-BE7F-094415495FC9}" srcOrd="2" destOrd="0" presId="urn:microsoft.com/office/officeart/2005/8/layout/hierarchy3"/>
    <dgm:cxn modelId="{C48D7A01-EF5F-4223-90BA-D1DD9DE8B7C8}" type="presParOf" srcId="{2824DA81-6717-4903-B6F5-367AE805E651}" destId="{F182BD58-906C-449F-8715-A05F679D1239}" srcOrd="3" destOrd="0" presId="urn:microsoft.com/office/officeart/2005/8/layout/hierarchy3"/>
    <dgm:cxn modelId="{20F13A4D-1EAB-4E85-A26F-44412980BA55}" type="presParOf" srcId="{2824DA81-6717-4903-B6F5-367AE805E651}" destId="{17FADF06-30C3-42CA-892D-A85A8F9660A1}" srcOrd="4" destOrd="0" presId="urn:microsoft.com/office/officeart/2005/8/layout/hierarchy3"/>
    <dgm:cxn modelId="{FF934281-AFCC-454A-A947-DBDD3953CDDB}" type="presParOf" srcId="{2824DA81-6717-4903-B6F5-367AE805E651}" destId="{6ECCB359-B509-44E7-B37F-1D82C0024375}" srcOrd="5" destOrd="0" presId="urn:microsoft.com/office/officeart/2005/8/layout/hierarchy3"/>
    <dgm:cxn modelId="{AF49720A-7607-45DF-8250-C805D059B5D9}" type="presParOf" srcId="{436E9DA3-3CB9-495B-BB5D-8384406F3DE1}" destId="{22B78FE3-367D-4DAB-B028-9AE3642FA189}" srcOrd="1" destOrd="0" presId="urn:microsoft.com/office/officeart/2005/8/layout/hierarchy3"/>
    <dgm:cxn modelId="{B7994C9D-FFDB-4D25-BBC2-EE3000969D86}" type="presParOf" srcId="{22B78FE3-367D-4DAB-B028-9AE3642FA189}" destId="{1BE9B17D-148B-40EB-9590-1609CB62CB0B}" srcOrd="0" destOrd="0" presId="urn:microsoft.com/office/officeart/2005/8/layout/hierarchy3"/>
    <dgm:cxn modelId="{A99FC1F5-8932-4BE4-9A6A-A5A11BDE9F20}" type="presParOf" srcId="{1BE9B17D-148B-40EB-9590-1609CB62CB0B}" destId="{A89B7CA8-2C92-4AC3-9CA7-B99EBA63F45D}" srcOrd="0" destOrd="0" presId="urn:microsoft.com/office/officeart/2005/8/layout/hierarchy3"/>
    <dgm:cxn modelId="{BC30DFE8-4EA4-40E4-8BD6-4F6D023F3344}" type="presParOf" srcId="{1BE9B17D-148B-40EB-9590-1609CB62CB0B}" destId="{3C831FC5-00EC-469B-9C2B-6F2F81EEB7BB}" srcOrd="1" destOrd="0" presId="urn:microsoft.com/office/officeart/2005/8/layout/hierarchy3"/>
    <dgm:cxn modelId="{D0F85A36-8F98-44A1-8175-10CBABF1793E}" type="presParOf" srcId="{22B78FE3-367D-4DAB-B028-9AE3642FA189}" destId="{743E3554-F3A0-46BD-9DB8-5C385E550BF8}" srcOrd="1" destOrd="0" presId="urn:microsoft.com/office/officeart/2005/8/layout/hierarchy3"/>
    <dgm:cxn modelId="{08DB4F00-DCF4-451F-8C78-851757C00CA9}" type="presParOf" srcId="{743E3554-F3A0-46BD-9DB8-5C385E550BF8}" destId="{9575A282-8866-4BDC-A9DC-24372C9160AD}" srcOrd="0" destOrd="0" presId="urn:microsoft.com/office/officeart/2005/8/layout/hierarchy3"/>
    <dgm:cxn modelId="{CADA0845-1E6A-4C80-B6CF-557A06C73495}" type="presParOf" srcId="{743E3554-F3A0-46BD-9DB8-5C385E550BF8}" destId="{06268C8C-1657-4A05-9690-5A8FFA3DE65A}" srcOrd="1" destOrd="0" presId="urn:microsoft.com/office/officeart/2005/8/layout/hierarchy3"/>
    <dgm:cxn modelId="{C8EABCB2-5BC7-46AD-96C9-380E14A225BB}" type="presParOf" srcId="{743E3554-F3A0-46BD-9DB8-5C385E550BF8}" destId="{BFD1272D-7DC3-499A-8442-357768906C24}" srcOrd="2" destOrd="0" presId="urn:microsoft.com/office/officeart/2005/8/layout/hierarchy3"/>
    <dgm:cxn modelId="{0340964E-5302-43E9-8532-98BACB9FEB6A}" type="presParOf" srcId="{743E3554-F3A0-46BD-9DB8-5C385E550BF8}" destId="{360409AD-3507-4157-A435-020275F99711}" srcOrd="3" destOrd="0" presId="urn:microsoft.com/office/officeart/2005/8/layout/hierarchy3"/>
    <dgm:cxn modelId="{D18D3B81-AEF5-456B-8098-CC1F30D277F0}" type="presParOf" srcId="{743E3554-F3A0-46BD-9DB8-5C385E550BF8}" destId="{87741451-2A84-436C-8458-1EF5B61DB1C5}" srcOrd="4" destOrd="0" presId="urn:microsoft.com/office/officeart/2005/8/layout/hierarchy3"/>
    <dgm:cxn modelId="{9E13015F-7D25-408B-891D-EC9895C0E718}" type="presParOf" srcId="{743E3554-F3A0-46BD-9DB8-5C385E550BF8}" destId="{5B621B07-43C2-414A-88DE-348B4249BEE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62CCAC-0748-4BD4-84CF-8685B2FFA1D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7EE9B7F-9BC6-44AA-9593-D2BC10F00FFE}">
      <dgm:prSet phldrT="[文本]"/>
      <dgm:spPr/>
      <dgm:t>
        <a:bodyPr/>
        <a:lstStyle/>
        <a:p>
          <a:r>
            <a:rPr lang="en-US" altLang="zh-CN" dirty="0" smtClean="0"/>
            <a:t>Incremental Learning?</a:t>
          </a:r>
          <a:endParaRPr lang="zh-CN" altLang="en-US" dirty="0"/>
        </a:p>
      </dgm:t>
    </dgm:pt>
    <dgm:pt modelId="{25AAA464-564D-429D-860E-1254BFBF593D}" type="parTrans" cxnId="{A96B61AF-57DB-4D3F-B70B-B372E835D3D0}">
      <dgm:prSet/>
      <dgm:spPr/>
      <dgm:t>
        <a:bodyPr/>
        <a:lstStyle/>
        <a:p>
          <a:endParaRPr lang="zh-CN" altLang="en-US"/>
        </a:p>
      </dgm:t>
    </dgm:pt>
    <dgm:pt modelId="{0599F0ED-A75D-44AE-966A-256B9B74FA71}" type="sibTrans" cxnId="{A96B61AF-57DB-4D3F-B70B-B372E835D3D0}">
      <dgm:prSet/>
      <dgm:spPr/>
      <dgm:t>
        <a:bodyPr/>
        <a:lstStyle/>
        <a:p>
          <a:endParaRPr lang="zh-CN" altLang="en-US"/>
        </a:p>
      </dgm:t>
    </dgm:pt>
    <dgm:pt modelId="{50F74E87-502D-45DF-B3BD-96DC78F16898}">
      <dgm:prSet phldrT="[文本]"/>
      <dgm:spPr/>
      <dgm:t>
        <a:bodyPr/>
        <a:lstStyle/>
        <a:p>
          <a:r>
            <a:rPr lang="en-US" altLang="zh-CN" dirty="0" err="1" smtClean="0"/>
            <a:t>Ruping</a:t>
          </a:r>
          <a:r>
            <a:rPr lang="en-US" altLang="zh-CN" dirty="0" smtClean="0"/>
            <a:t>, Incremental Learning with Support Vector Machines</a:t>
          </a:r>
          <a:endParaRPr lang="zh-CN" altLang="en-US" dirty="0"/>
        </a:p>
      </dgm:t>
    </dgm:pt>
    <dgm:pt modelId="{2CED59BD-3C48-4AB6-AA32-D9D0853A28DC}" type="parTrans" cxnId="{C92A170D-CA8B-491A-9096-C3D376F15A61}">
      <dgm:prSet/>
      <dgm:spPr/>
      <dgm:t>
        <a:bodyPr/>
        <a:lstStyle/>
        <a:p>
          <a:endParaRPr lang="zh-CN" altLang="en-US"/>
        </a:p>
      </dgm:t>
    </dgm:pt>
    <dgm:pt modelId="{C6FF74AB-1162-4301-ABFB-3E72F8BB4774}" type="sibTrans" cxnId="{C92A170D-CA8B-491A-9096-C3D376F15A61}">
      <dgm:prSet/>
      <dgm:spPr/>
      <dgm:t>
        <a:bodyPr/>
        <a:lstStyle/>
        <a:p>
          <a:endParaRPr lang="zh-CN" altLang="en-US"/>
        </a:p>
      </dgm:t>
    </dgm:pt>
    <dgm:pt modelId="{3B445EB1-29B1-46C0-AA40-7009AD2B429B}">
      <dgm:prSet phldrT="[文本]"/>
      <dgm:spPr/>
      <dgm:t>
        <a:bodyPr/>
        <a:lstStyle/>
        <a:p>
          <a:r>
            <a:rPr lang="en-US" altLang="zh-CN" dirty="0" smtClean="0"/>
            <a:t>Online Learning?</a:t>
          </a:r>
          <a:endParaRPr lang="zh-CN" altLang="en-US" dirty="0"/>
        </a:p>
      </dgm:t>
    </dgm:pt>
    <dgm:pt modelId="{46E0530D-62FA-4A27-916A-FED84DF22885}" type="parTrans" cxnId="{FEDEF749-D0C9-4C7A-A8D4-612F132C3EF2}">
      <dgm:prSet/>
      <dgm:spPr/>
      <dgm:t>
        <a:bodyPr/>
        <a:lstStyle/>
        <a:p>
          <a:endParaRPr lang="zh-CN" altLang="en-US"/>
        </a:p>
      </dgm:t>
    </dgm:pt>
    <dgm:pt modelId="{26C3191E-8CF4-4B35-B8C1-FA4AD9BAE3ED}" type="sibTrans" cxnId="{FEDEF749-D0C9-4C7A-A8D4-612F132C3EF2}">
      <dgm:prSet/>
      <dgm:spPr/>
      <dgm:t>
        <a:bodyPr/>
        <a:lstStyle/>
        <a:p>
          <a:endParaRPr lang="zh-CN" altLang="en-US"/>
        </a:p>
      </dgm:t>
    </dgm:pt>
    <dgm:pt modelId="{08463BE8-A394-48F0-8A87-A2F690BB2A61}">
      <dgm:prSet phldrT="[文本]"/>
      <dgm:spPr/>
      <dgm:t>
        <a:bodyPr/>
        <a:lstStyle/>
        <a:p>
          <a:r>
            <a:rPr lang="en-US" altLang="zh-CN" dirty="0" smtClean="0"/>
            <a:t>?</a:t>
          </a:r>
          <a:endParaRPr lang="zh-CN" altLang="en-US" dirty="0"/>
        </a:p>
      </dgm:t>
    </dgm:pt>
    <dgm:pt modelId="{3B6D24CF-DC14-4B31-9B2C-642111E976FD}" type="parTrans" cxnId="{164D39B7-A33C-4F79-96EF-15B8DD98D34C}">
      <dgm:prSet/>
      <dgm:spPr/>
      <dgm:t>
        <a:bodyPr/>
        <a:lstStyle/>
        <a:p>
          <a:endParaRPr lang="zh-CN" altLang="en-US"/>
        </a:p>
      </dgm:t>
    </dgm:pt>
    <dgm:pt modelId="{74304E36-7DDA-4438-887B-3D989945C626}" type="sibTrans" cxnId="{164D39B7-A33C-4F79-96EF-15B8DD98D34C}">
      <dgm:prSet/>
      <dgm:spPr/>
      <dgm:t>
        <a:bodyPr/>
        <a:lstStyle/>
        <a:p>
          <a:endParaRPr lang="zh-CN" altLang="en-US"/>
        </a:p>
      </dgm:t>
    </dgm:pt>
    <dgm:pt modelId="{FCD97778-F3D7-4AB4-88F1-6ED0CA000640}">
      <dgm:prSet/>
      <dgm:spPr/>
      <dgm:t>
        <a:bodyPr/>
        <a:lstStyle/>
        <a:p>
          <a:r>
            <a:rPr lang="en-US" altLang="zh-CN" dirty="0" smtClean="0"/>
            <a:t>Momentum Learning might not be enough</a:t>
          </a:r>
          <a:endParaRPr lang="en-US" altLang="zh-CN" dirty="0" smtClean="0"/>
        </a:p>
      </dgm:t>
    </dgm:pt>
    <dgm:pt modelId="{E7984E0F-676D-4B52-B19B-57857700A80E}" type="parTrans" cxnId="{422C250D-59D2-4686-9F36-42721CF9BBE1}">
      <dgm:prSet/>
      <dgm:spPr/>
      <dgm:t>
        <a:bodyPr/>
        <a:lstStyle/>
        <a:p>
          <a:endParaRPr lang="zh-CN" altLang="en-US"/>
        </a:p>
      </dgm:t>
    </dgm:pt>
    <dgm:pt modelId="{447799A9-6D49-43DF-A104-AD4425351CA8}" type="sibTrans" cxnId="{422C250D-59D2-4686-9F36-42721CF9BBE1}">
      <dgm:prSet/>
      <dgm:spPr/>
      <dgm:t>
        <a:bodyPr/>
        <a:lstStyle/>
        <a:p>
          <a:endParaRPr lang="zh-CN" altLang="en-US"/>
        </a:p>
      </dgm:t>
    </dgm:pt>
    <dgm:pt modelId="{592CAE15-1955-4D74-8A18-7AD41C5EBE16}">
      <dgm:prSet phldrT="[文本]"/>
      <dgm:spPr/>
      <dgm:t>
        <a:bodyPr/>
        <a:lstStyle/>
        <a:p>
          <a:r>
            <a:rPr lang="en-US" altLang="zh-CN" dirty="0" smtClean="0"/>
            <a:t>Exploration-and-exploitation?</a:t>
          </a:r>
          <a:endParaRPr lang="zh-CN" altLang="en-US" dirty="0"/>
        </a:p>
      </dgm:t>
    </dgm:pt>
    <dgm:pt modelId="{6222F15A-D392-4A4C-9FFA-B791E2790E05}" type="parTrans" cxnId="{9E4492AE-FE78-45D2-83E6-57FF4F6AE440}">
      <dgm:prSet/>
      <dgm:spPr/>
      <dgm:t>
        <a:bodyPr/>
        <a:lstStyle/>
        <a:p>
          <a:endParaRPr lang="zh-CN" altLang="en-US"/>
        </a:p>
      </dgm:t>
    </dgm:pt>
    <dgm:pt modelId="{D7D77A9C-C2CA-46A9-9CCE-0F414B697325}" type="sibTrans" cxnId="{9E4492AE-FE78-45D2-83E6-57FF4F6AE440}">
      <dgm:prSet/>
      <dgm:spPr/>
      <dgm:t>
        <a:bodyPr/>
        <a:lstStyle/>
        <a:p>
          <a:endParaRPr lang="zh-CN" altLang="en-US"/>
        </a:p>
      </dgm:t>
    </dgm:pt>
    <dgm:pt modelId="{267AB514-4267-41D2-B1AC-3BA1956C5741}">
      <dgm:prSet phldrT="[文本]"/>
      <dgm:spPr/>
      <dgm:t>
        <a:bodyPr/>
        <a:lstStyle/>
        <a:p>
          <a:r>
            <a:rPr lang="en-US" altLang="zh-CN" dirty="0" smtClean="0"/>
            <a:t>?</a:t>
          </a:r>
          <a:endParaRPr lang="zh-CN" altLang="en-US" dirty="0"/>
        </a:p>
      </dgm:t>
    </dgm:pt>
    <dgm:pt modelId="{CF505F61-13C6-4BD0-BB6D-50C55204874C}" type="parTrans" cxnId="{F98EC13E-57B3-4D51-9366-4EA60E4BBA55}">
      <dgm:prSet/>
      <dgm:spPr/>
      <dgm:t>
        <a:bodyPr/>
        <a:lstStyle/>
        <a:p>
          <a:endParaRPr lang="zh-CN" altLang="en-US"/>
        </a:p>
      </dgm:t>
    </dgm:pt>
    <dgm:pt modelId="{EF7C98E6-2BA6-48CF-87B0-DA766E133826}" type="sibTrans" cxnId="{F98EC13E-57B3-4D51-9366-4EA60E4BBA55}">
      <dgm:prSet/>
      <dgm:spPr/>
      <dgm:t>
        <a:bodyPr/>
        <a:lstStyle/>
        <a:p>
          <a:endParaRPr lang="zh-CN" altLang="en-US"/>
        </a:p>
      </dgm:t>
    </dgm:pt>
    <dgm:pt modelId="{1305B186-606C-48DC-83DE-29839760257F}">
      <dgm:prSet phldrT="[文本]"/>
      <dgm:spPr/>
      <dgm:t>
        <a:bodyPr/>
        <a:lstStyle/>
        <a:p>
          <a:r>
            <a:rPr lang="en-US" altLang="zh-CN" dirty="0" smtClean="0"/>
            <a:t>Comparison to Google’s solution?</a:t>
          </a:r>
          <a:endParaRPr lang="zh-CN" altLang="en-US" dirty="0"/>
        </a:p>
      </dgm:t>
    </dgm:pt>
    <dgm:pt modelId="{22677066-9B31-41CC-AB5D-631459CFEADA}" type="parTrans" cxnId="{3A5537F1-15F6-469E-8024-389B71FA90B4}">
      <dgm:prSet/>
      <dgm:spPr/>
      <dgm:t>
        <a:bodyPr/>
        <a:lstStyle/>
        <a:p>
          <a:endParaRPr lang="zh-CN" altLang="en-US"/>
        </a:p>
      </dgm:t>
    </dgm:pt>
    <dgm:pt modelId="{1D279796-B2A5-4A6B-84CF-0E1941223C5C}" type="sibTrans" cxnId="{3A5537F1-15F6-469E-8024-389B71FA90B4}">
      <dgm:prSet/>
      <dgm:spPr/>
      <dgm:t>
        <a:bodyPr/>
        <a:lstStyle/>
        <a:p>
          <a:endParaRPr lang="zh-CN" altLang="en-US"/>
        </a:p>
      </dgm:t>
    </dgm:pt>
    <dgm:pt modelId="{BBE95974-6C98-48AB-BA67-750E08EB485D}">
      <dgm:prSet phldrT="[文本]"/>
      <dgm:spPr/>
      <dgm:t>
        <a:bodyPr/>
        <a:lstStyle/>
        <a:p>
          <a:r>
            <a:rPr lang="en-US" altLang="zh-CN" dirty="0" smtClean="0"/>
            <a:t>?</a:t>
          </a:r>
          <a:endParaRPr lang="zh-CN" altLang="en-US" dirty="0"/>
        </a:p>
      </dgm:t>
    </dgm:pt>
    <dgm:pt modelId="{E3DDB55D-B0A0-4188-A90D-7E33466364D9}" type="parTrans" cxnId="{B172B46F-BA6B-4906-84F3-C13D5493A4E7}">
      <dgm:prSet/>
      <dgm:spPr/>
      <dgm:t>
        <a:bodyPr/>
        <a:lstStyle/>
        <a:p>
          <a:endParaRPr lang="zh-CN" altLang="en-US"/>
        </a:p>
      </dgm:t>
    </dgm:pt>
    <dgm:pt modelId="{B8BC8CF4-44A2-46F0-865A-48935FEED99F}" type="sibTrans" cxnId="{B172B46F-BA6B-4906-84F3-C13D5493A4E7}">
      <dgm:prSet/>
      <dgm:spPr/>
      <dgm:t>
        <a:bodyPr/>
        <a:lstStyle/>
        <a:p>
          <a:endParaRPr lang="zh-CN" altLang="en-US"/>
        </a:p>
      </dgm:t>
    </dgm:pt>
    <dgm:pt modelId="{03DBEB9C-9B48-45DF-95B1-BFA62073C873}">
      <dgm:prSet phldrT="[文本]"/>
      <dgm:spPr/>
      <dgm:t>
        <a:bodyPr/>
        <a:lstStyle/>
        <a:p>
          <a:r>
            <a:rPr lang="en-US" altLang="zh-CN" dirty="0" smtClean="0"/>
            <a:t>Stability of the Model? </a:t>
          </a:r>
          <a:endParaRPr lang="zh-CN" altLang="en-US" dirty="0"/>
        </a:p>
      </dgm:t>
    </dgm:pt>
    <dgm:pt modelId="{34DDF9CF-B9F2-490A-9928-276F25A2E829}" type="parTrans" cxnId="{BABFB09B-2C27-4F49-9356-12618E843BB4}">
      <dgm:prSet/>
      <dgm:spPr/>
      <dgm:t>
        <a:bodyPr/>
        <a:lstStyle/>
        <a:p>
          <a:endParaRPr lang="zh-CN" altLang="en-US"/>
        </a:p>
      </dgm:t>
    </dgm:pt>
    <dgm:pt modelId="{A896FFE1-0F97-4444-8F5F-DB85BA598F3C}" type="sibTrans" cxnId="{BABFB09B-2C27-4F49-9356-12618E843BB4}">
      <dgm:prSet/>
      <dgm:spPr/>
      <dgm:t>
        <a:bodyPr/>
        <a:lstStyle/>
        <a:p>
          <a:endParaRPr lang="zh-CN" altLang="en-US"/>
        </a:p>
      </dgm:t>
    </dgm:pt>
    <dgm:pt modelId="{D55B7C9E-2E3F-4166-A6A7-93F2388A53C5}">
      <dgm:prSet phldrT="[文本]"/>
      <dgm:spPr/>
      <dgm:t>
        <a:bodyPr/>
        <a:lstStyle/>
        <a:p>
          <a:r>
            <a:rPr lang="en-US" altLang="zh-CN" smtClean="0"/>
            <a:t>Two models trained from the same data should produce the same prediction?</a:t>
          </a:r>
          <a:endParaRPr lang="zh-CN" altLang="en-US" dirty="0"/>
        </a:p>
      </dgm:t>
    </dgm:pt>
    <dgm:pt modelId="{3A9143A8-2F90-4B26-BCCB-9ED2EE689756}" type="parTrans" cxnId="{1D9D44CE-DCC5-4CFA-AC07-A520BD9C8362}">
      <dgm:prSet/>
      <dgm:spPr/>
      <dgm:t>
        <a:bodyPr/>
        <a:lstStyle/>
        <a:p>
          <a:endParaRPr lang="zh-CN" altLang="en-US"/>
        </a:p>
      </dgm:t>
    </dgm:pt>
    <dgm:pt modelId="{097B08D5-61DB-474D-8C6E-AA1F94630B82}" type="sibTrans" cxnId="{1D9D44CE-DCC5-4CFA-AC07-A520BD9C8362}">
      <dgm:prSet/>
      <dgm:spPr/>
      <dgm:t>
        <a:bodyPr/>
        <a:lstStyle/>
        <a:p>
          <a:endParaRPr lang="zh-CN" altLang="en-US"/>
        </a:p>
      </dgm:t>
    </dgm:pt>
    <dgm:pt modelId="{4E29BE38-CB42-4F67-80EE-010EFFAFAA63}" type="pres">
      <dgm:prSet presAssocID="{8E62CCAC-0748-4BD4-84CF-8685B2FFA1D7}" presName="linear" presStyleCnt="0">
        <dgm:presLayoutVars>
          <dgm:animLvl val="lvl"/>
          <dgm:resizeHandles val="exact"/>
        </dgm:presLayoutVars>
      </dgm:prSet>
      <dgm:spPr/>
    </dgm:pt>
    <dgm:pt modelId="{CDB80A8D-4EB3-4D4C-957D-57B4C03AB88A}" type="pres">
      <dgm:prSet presAssocID="{77EE9B7F-9BC6-44AA-9593-D2BC10F00F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8AE6ED-BE2B-4351-8C58-90EF9A2FB8E2}" type="pres">
      <dgm:prSet presAssocID="{77EE9B7F-9BC6-44AA-9593-D2BC10F00FFE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4ABCC5-AB6E-4E39-AC90-79B63A93EC41}" type="pres">
      <dgm:prSet presAssocID="{3B445EB1-29B1-46C0-AA40-7009AD2B429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68857-4010-4506-826B-E1DEBD2A807A}" type="pres">
      <dgm:prSet presAssocID="{3B445EB1-29B1-46C0-AA40-7009AD2B429B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4DE96D-12C7-4008-8E84-82E4654626A3}" type="pres">
      <dgm:prSet presAssocID="{592CAE15-1955-4D74-8A18-7AD41C5EBE1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960BED-22F9-4446-A62B-C40E1848E68A}" type="pres">
      <dgm:prSet presAssocID="{592CAE15-1955-4D74-8A18-7AD41C5EBE16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0146E-E135-43F6-97B2-72E89B05D49D}" type="pres">
      <dgm:prSet presAssocID="{1305B186-606C-48DC-83DE-29839760257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122208-F521-4395-96C8-FF6E6FE177B7}" type="pres">
      <dgm:prSet presAssocID="{1305B186-606C-48DC-83DE-29839760257F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6CEB49-7F32-4236-92DD-A8C8F491044C}" type="pres">
      <dgm:prSet presAssocID="{03DBEB9C-9B48-45DF-95B1-BFA62073C873}" presName="parentText" presStyleLbl="node1" presStyleIdx="4" presStyleCnt="5" custLinFactNeighborX="126" custLinFactNeighborY="-1423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22E826-5D53-43A2-8779-44F7F294A293}" type="pres">
      <dgm:prSet presAssocID="{03DBEB9C-9B48-45DF-95B1-BFA62073C873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A96B61AF-57DB-4D3F-B70B-B372E835D3D0}" srcId="{8E62CCAC-0748-4BD4-84CF-8685B2FFA1D7}" destId="{77EE9B7F-9BC6-44AA-9593-D2BC10F00FFE}" srcOrd="0" destOrd="0" parTransId="{25AAA464-564D-429D-860E-1254BFBF593D}" sibTransId="{0599F0ED-A75D-44AE-966A-256B9B74FA71}"/>
    <dgm:cxn modelId="{F3782DB8-8BFF-49B0-BC02-0882CD667A05}" type="presOf" srcId="{FCD97778-F3D7-4AB4-88F1-6ED0CA000640}" destId="{788AE6ED-BE2B-4351-8C58-90EF9A2FB8E2}" srcOrd="0" destOrd="1" presId="urn:microsoft.com/office/officeart/2005/8/layout/vList2"/>
    <dgm:cxn modelId="{3A5537F1-15F6-469E-8024-389B71FA90B4}" srcId="{8E62CCAC-0748-4BD4-84CF-8685B2FFA1D7}" destId="{1305B186-606C-48DC-83DE-29839760257F}" srcOrd="3" destOrd="0" parTransId="{22677066-9B31-41CC-AB5D-631459CFEADA}" sibTransId="{1D279796-B2A5-4A6B-84CF-0E1941223C5C}"/>
    <dgm:cxn modelId="{9E4492AE-FE78-45D2-83E6-57FF4F6AE440}" srcId="{8E62CCAC-0748-4BD4-84CF-8685B2FFA1D7}" destId="{592CAE15-1955-4D74-8A18-7AD41C5EBE16}" srcOrd="2" destOrd="0" parTransId="{6222F15A-D392-4A4C-9FFA-B791E2790E05}" sibTransId="{D7D77A9C-C2CA-46A9-9CCE-0F414B697325}"/>
    <dgm:cxn modelId="{D24CBAD4-8541-456A-AF29-28641D0157BF}" type="presOf" srcId="{77EE9B7F-9BC6-44AA-9593-D2BC10F00FFE}" destId="{CDB80A8D-4EB3-4D4C-957D-57B4C03AB88A}" srcOrd="0" destOrd="0" presId="urn:microsoft.com/office/officeart/2005/8/layout/vList2"/>
    <dgm:cxn modelId="{46B3A2E0-E12C-4510-AA6F-30078CC31EF2}" type="presOf" srcId="{50F74E87-502D-45DF-B3BD-96DC78F16898}" destId="{788AE6ED-BE2B-4351-8C58-90EF9A2FB8E2}" srcOrd="0" destOrd="0" presId="urn:microsoft.com/office/officeart/2005/8/layout/vList2"/>
    <dgm:cxn modelId="{F98EC13E-57B3-4D51-9366-4EA60E4BBA55}" srcId="{592CAE15-1955-4D74-8A18-7AD41C5EBE16}" destId="{267AB514-4267-41D2-B1AC-3BA1956C5741}" srcOrd="0" destOrd="0" parTransId="{CF505F61-13C6-4BD0-BB6D-50C55204874C}" sibTransId="{EF7C98E6-2BA6-48CF-87B0-DA766E133826}"/>
    <dgm:cxn modelId="{65394A37-0339-4377-AB59-118C29269E13}" type="presOf" srcId="{BBE95974-6C98-48AB-BA67-750E08EB485D}" destId="{4F122208-F521-4395-96C8-FF6E6FE177B7}" srcOrd="0" destOrd="0" presId="urn:microsoft.com/office/officeart/2005/8/layout/vList2"/>
    <dgm:cxn modelId="{422C250D-59D2-4686-9F36-42721CF9BBE1}" srcId="{77EE9B7F-9BC6-44AA-9593-D2BC10F00FFE}" destId="{FCD97778-F3D7-4AB4-88F1-6ED0CA000640}" srcOrd="1" destOrd="0" parTransId="{E7984E0F-676D-4B52-B19B-57857700A80E}" sibTransId="{447799A9-6D49-43DF-A104-AD4425351CA8}"/>
    <dgm:cxn modelId="{24056030-7CD5-4CD2-8DFA-F53100A5A6BB}" type="presOf" srcId="{3B445EB1-29B1-46C0-AA40-7009AD2B429B}" destId="{A34ABCC5-AB6E-4E39-AC90-79B63A93EC41}" srcOrd="0" destOrd="0" presId="urn:microsoft.com/office/officeart/2005/8/layout/vList2"/>
    <dgm:cxn modelId="{81B931C3-2D5D-427F-B238-72AEAD5BBFBE}" type="presOf" srcId="{08463BE8-A394-48F0-8A87-A2F690BB2A61}" destId="{3E568857-4010-4506-826B-E1DEBD2A807A}" srcOrd="0" destOrd="0" presId="urn:microsoft.com/office/officeart/2005/8/layout/vList2"/>
    <dgm:cxn modelId="{BABFB09B-2C27-4F49-9356-12618E843BB4}" srcId="{8E62CCAC-0748-4BD4-84CF-8685B2FFA1D7}" destId="{03DBEB9C-9B48-45DF-95B1-BFA62073C873}" srcOrd="4" destOrd="0" parTransId="{34DDF9CF-B9F2-490A-9928-276F25A2E829}" sibTransId="{A896FFE1-0F97-4444-8F5F-DB85BA598F3C}"/>
    <dgm:cxn modelId="{FEDEF749-D0C9-4C7A-A8D4-612F132C3EF2}" srcId="{8E62CCAC-0748-4BD4-84CF-8685B2FFA1D7}" destId="{3B445EB1-29B1-46C0-AA40-7009AD2B429B}" srcOrd="1" destOrd="0" parTransId="{46E0530D-62FA-4A27-916A-FED84DF22885}" sibTransId="{26C3191E-8CF4-4B35-B8C1-FA4AD9BAE3ED}"/>
    <dgm:cxn modelId="{BB4FDDBB-8B94-4728-AD4A-9E603C0FFBFE}" type="presOf" srcId="{267AB514-4267-41D2-B1AC-3BA1956C5741}" destId="{68960BED-22F9-4446-A62B-C40E1848E68A}" srcOrd="0" destOrd="0" presId="urn:microsoft.com/office/officeart/2005/8/layout/vList2"/>
    <dgm:cxn modelId="{164D39B7-A33C-4F79-96EF-15B8DD98D34C}" srcId="{3B445EB1-29B1-46C0-AA40-7009AD2B429B}" destId="{08463BE8-A394-48F0-8A87-A2F690BB2A61}" srcOrd="0" destOrd="0" parTransId="{3B6D24CF-DC14-4B31-9B2C-642111E976FD}" sibTransId="{74304E36-7DDA-4438-887B-3D989945C626}"/>
    <dgm:cxn modelId="{61383F15-C37A-4E8A-8045-20C80CE520CB}" type="presOf" srcId="{8E62CCAC-0748-4BD4-84CF-8685B2FFA1D7}" destId="{4E29BE38-CB42-4F67-80EE-010EFFAFAA63}" srcOrd="0" destOrd="0" presId="urn:microsoft.com/office/officeart/2005/8/layout/vList2"/>
    <dgm:cxn modelId="{A7001A81-E97B-4924-9E1C-7053E3831751}" type="presOf" srcId="{03DBEB9C-9B48-45DF-95B1-BFA62073C873}" destId="{526CEB49-7F32-4236-92DD-A8C8F491044C}" srcOrd="0" destOrd="0" presId="urn:microsoft.com/office/officeart/2005/8/layout/vList2"/>
    <dgm:cxn modelId="{C92A170D-CA8B-491A-9096-C3D376F15A61}" srcId="{77EE9B7F-9BC6-44AA-9593-D2BC10F00FFE}" destId="{50F74E87-502D-45DF-B3BD-96DC78F16898}" srcOrd="0" destOrd="0" parTransId="{2CED59BD-3C48-4AB6-AA32-D9D0853A28DC}" sibTransId="{C6FF74AB-1162-4301-ABFB-3E72F8BB4774}"/>
    <dgm:cxn modelId="{7E3E3D64-7E28-421F-887A-EDC64D2EC418}" type="presOf" srcId="{1305B186-606C-48DC-83DE-29839760257F}" destId="{C670146E-E135-43F6-97B2-72E89B05D49D}" srcOrd="0" destOrd="0" presId="urn:microsoft.com/office/officeart/2005/8/layout/vList2"/>
    <dgm:cxn modelId="{1C44F631-4B74-46C6-8A10-CE0EAF165153}" type="presOf" srcId="{D55B7C9E-2E3F-4166-A6A7-93F2388A53C5}" destId="{1422E826-5D53-43A2-8779-44F7F294A293}" srcOrd="0" destOrd="0" presId="urn:microsoft.com/office/officeart/2005/8/layout/vList2"/>
    <dgm:cxn modelId="{1D9D44CE-DCC5-4CFA-AC07-A520BD9C8362}" srcId="{03DBEB9C-9B48-45DF-95B1-BFA62073C873}" destId="{D55B7C9E-2E3F-4166-A6A7-93F2388A53C5}" srcOrd="0" destOrd="0" parTransId="{3A9143A8-2F90-4B26-BCCB-9ED2EE689756}" sibTransId="{097B08D5-61DB-474D-8C6E-AA1F94630B82}"/>
    <dgm:cxn modelId="{B172B46F-BA6B-4906-84F3-C13D5493A4E7}" srcId="{1305B186-606C-48DC-83DE-29839760257F}" destId="{BBE95974-6C98-48AB-BA67-750E08EB485D}" srcOrd="0" destOrd="0" parTransId="{E3DDB55D-B0A0-4188-A90D-7E33466364D9}" sibTransId="{B8BC8CF4-44A2-46F0-865A-48935FEED99F}"/>
    <dgm:cxn modelId="{AAFC87BC-9C76-45EF-8508-5F9328665703}" type="presOf" srcId="{592CAE15-1955-4D74-8A18-7AD41C5EBE16}" destId="{304DE96D-12C7-4008-8E84-82E4654626A3}" srcOrd="0" destOrd="0" presId="urn:microsoft.com/office/officeart/2005/8/layout/vList2"/>
    <dgm:cxn modelId="{7D50AEEF-E6E3-4D22-8995-94DFBFDA68E6}" type="presParOf" srcId="{4E29BE38-CB42-4F67-80EE-010EFFAFAA63}" destId="{CDB80A8D-4EB3-4D4C-957D-57B4C03AB88A}" srcOrd="0" destOrd="0" presId="urn:microsoft.com/office/officeart/2005/8/layout/vList2"/>
    <dgm:cxn modelId="{A872600E-DA79-411B-B4C5-3E411B3CBF59}" type="presParOf" srcId="{4E29BE38-CB42-4F67-80EE-010EFFAFAA63}" destId="{788AE6ED-BE2B-4351-8C58-90EF9A2FB8E2}" srcOrd="1" destOrd="0" presId="urn:microsoft.com/office/officeart/2005/8/layout/vList2"/>
    <dgm:cxn modelId="{B622D0B9-668E-4DB5-989C-33B19C694B51}" type="presParOf" srcId="{4E29BE38-CB42-4F67-80EE-010EFFAFAA63}" destId="{A34ABCC5-AB6E-4E39-AC90-79B63A93EC41}" srcOrd="2" destOrd="0" presId="urn:microsoft.com/office/officeart/2005/8/layout/vList2"/>
    <dgm:cxn modelId="{4832C060-637E-4B78-AD6B-D0F483603768}" type="presParOf" srcId="{4E29BE38-CB42-4F67-80EE-010EFFAFAA63}" destId="{3E568857-4010-4506-826B-E1DEBD2A807A}" srcOrd="3" destOrd="0" presId="urn:microsoft.com/office/officeart/2005/8/layout/vList2"/>
    <dgm:cxn modelId="{A11F8FA1-AB49-4D3E-8F00-15F78E915EA0}" type="presParOf" srcId="{4E29BE38-CB42-4F67-80EE-010EFFAFAA63}" destId="{304DE96D-12C7-4008-8E84-82E4654626A3}" srcOrd="4" destOrd="0" presId="urn:microsoft.com/office/officeart/2005/8/layout/vList2"/>
    <dgm:cxn modelId="{A959897B-460C-4C04-94BF-7A3E33ECAB9C}" type="presParOf" srcId="{4E29BE38-CB42-4F67-80EE-010EFFAFAA63}" destId="{68960BED-22F9-4446-A62B-C40E1848E68A}" srcOrd="5" destOrd="0" presId="urn:microsoft.com/office/officeart/2005/8/layout/vList2"/>
    <dgm:cxn modelId="{9F50DA3F-935E-48A7-AEB3-BE204BEB3790}" type="presParOf" srcId="{4E29BE38-CB42-4F67-80EE-010EFFAFAA63}" destId="{C670146E-E135-43F6-97B2-72E89B05D49D}" srcOrd="6" destOrd="0" presId="urn:microsoft.com/office/officeart/2005/8/layout/vList2"/>
    <dgm:cxn modelId="{97DB7B7A-84D9-4ACC-BEF0-426EAAFD7781}" type="presParOf" srcId="{4E29BE38-CB42-4F67-80EE-010EFFAFAA63}" destId="{4F122208-F521-4395-96C8-FF6E6FE177B7}" srcOrd="7" destOrd="0" presId="urn:microsoft.com/office/officeart/2005/8/layout/vList2"/>
    <dgm:cxn modelId="{C9C39774-D5F5-4168-BA1E-9AD0CDE40F07}" type="presParOf" srcId="{4E29BE38-CB42-4F67-80EE-010EFFAFAA63}" destId="{526CEB49-7F32-4236-92DD-A8C8F491044C}" srcOrd="8" destOrd="0" presId="urn:microsoft.com/office/officeart/2005/8/layout/vList2"/>
    <dgm:cxn modelId="{8DDA3EF7-491B-42F7-BB28-F2410FDB5714}" type="presParOf" srcId="{4E29BE38-CB42-4F67-80EE-010EFFAFAA63}" destId="{1422E826-5D53-43A2-8779-44F7F294A2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07AF57-0FE6-4406-8E40-1D0D1E899A5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4586B4D-C1C9-484E-A766-7A46279EB2F0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Fischer, 2012, An Introduction to Restricted Boltzmann Machines,</a:t>
          </a:r>
          <a:r>
            <a:rPr lang="en-US" altLang="zh-CN" b="0" i="0" baseline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 </a:t>
          </a:r>
          <a:endParaRPr lang="zh-CN" altLang="en-US" dirty="0"/>
        </a:p>
      </dgm:t>
    </dgm:pt>
    <dgm:pt modelId="{7C92AE86-4163-4C88-B41C-412798052D21}" type="parTrans" cxnId="{094371C0-43C7-4553-9CAD-13D7B1CEFD2A}">
      <dgm:prSet/>
      <dgm:spPr/>
      <dgm:t>
        <a:bodyPr/>
        <a:lstStyle/>
        <a:p>
          <a:endParaRPr lang="zh-CN" altLang="en-US"/>
        </a:p>
      </dgm:t>
    </dgm:pt>
    <dgm:pt modelId="{16172223-19A9-401C-BE93-617B6AC37132}" type="sibTrans" cxnId="{094371C0-43C7-4553-9CAD-13D7B1CEFD2A}">
      <dgm:prSet/>
      <dgm:spPr/>
      <dgm:t>
        <a:bodyPr/>
        <a:lstStyle/>
        <a:p>
          <a:endParaRPr lang="zh-CN" altLang="en-US"/>
        </a:p>
      </dgm:t>
    </dgm:pt>
    <dgm:pt modelId="{9B3BDF97-DEEB-41B8-ABD1-F86CF3A66C71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http://image.diku.dk/igel/paper/AItRBM-proof.pdf</a:t>
          </a:r>
          <a:endParaRPr lang="zh-CN" altLang="en-US" dirty="0"/>
        </a:p>
      </dgm:t>
    </dgm:pt>
    <dgm:pt modelId="{F0B89313-8CF5-4A04-8997-DDA91C7F70AD}" type="parTrans" cxnId="{FE89B421-F8BC-488B-BD69-4FBCCD0479CB}">
      <dgm:prSet/>
      <dgm:spPr/>
      <dgm:t>
        <a:bodyPr/>
        <a:lstStyle/>
        <a:p>
          <a:endParaRPr lang="zh-CN" altLang="en-US"/>
        </a:p>
      </dgm:t>
    </dgm:pt>
    <dgm:pt modelId="{E545E441-28F4-4EE8-8035-1ACB54457819}" type="sibTrans" cxnId="{FE89B421-F8BC-488B-BD69-4FBCCD0479CB}">
      <dgm:prSet/>
      <dgm:spPr/>
      <dgm:t>
        <a:bodyPr/>
        <a:lstStyle/>
        <a:p>
          <a:endParaRPr lang="zh-CN" altLang="en-US"/>
        </a:p>
      </dgm:t>
    </dgm:pt>
    <dgm:pt modelId="{D451D060-3BFB-48F4-81B4-1341558E3F42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H. </a:t>
          </a:r>
          <a:r>
            <a:rPr lang="en-US" altLang="zh-CN" b="0" i="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Larochelle</a:t>
          </a:r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Y. </a:t>
          </a:r>
          <a:r>
            <a:rPr lang="en-US" altLang="zh-CN" b="0" i="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Bengio</a:t>
          </a:r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2008, Classification using Discriminative Restricted Boltzmann Machines,</a:t>
          </a:r>
          <a:endParaRPr lang="zh-CN" altLang="en-US" dirty="0"/>
        </a:p>
      </dgm:t>
    </dgm:pt>
    <dgm:pt modelId="{3D99AFA3-4773-43BA-93CD-3F5959FE53B3}" type="parTrans" cxnId="{68038525-9140-4868-AF6C-C2B9F2D67B89}">
      <dgm:prSet/>
      <dgm:spPr/>
      <dgm:t>
        <a:bodyPr/>
        <a:lstStyle/>
        <a:p>
          <a:endParaRPr lang="zh-CN" altLang="en-US"/>
        </a:p>
      </dgm:t>
    </dgm:pt>
    <dgm:pt modelId="{9977C7CF-503F-4B81-9E15-CCAE5864571A}" type="sibTrans" cxnId="{68038525-9140-4868-AF6C-C2B9F2D67B89}">
      <dgm:prSet/>
      <dgm:spPr/>
      <dgm:t>
        <a:bodyPr/>
        <a:lstStyle/>
        <a:p>
          <a:endParaRPr lang="zh-CN" altLang="en-US"/>
        </a:p>
      </dgm:t>
    </dgm:pt>
    <dgm:pt modelId="{FC87414C-B623-49D1-B619-058713461AD0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http://machinelearning.org/archive/icml2008/papers/601.pdf</a:t>
          </a:r>
          <a:endParaRPr lang="zh-CN" altLang="en-US" dirty="0"/>
        </a:p>
      </dgm:t>
    </dgm:pt>
    <dgm:pt modelId="{FD052224-FD12-41D3-A855-85819D2E025E}" type="parTrans" cxnId="{B1EB6AC0-A864-4C65-A32E-EC7A6E144B49}">
      <dgm:prSet/>
      <dgm:spPr/>
      <dgm:t>
        <a:bodyPr/>
        <a:lstStyle/>
        <a:p>
          <a:endParaRPr lang="zh-CN" altLang="en-US"/>
        </a:p>
      </dgm:t>
    </dgm:pt>
    <dgm:pt modelId="{2CB098E2-EE6D-4525-960E-ADD02DFC38F6}" type="sibTrans" cxnId="{B1EB6AC0-A864-4C65-A32E-EC7A6E144B49}">
      <dgm:prSet/>
      <dgm:spPr/>
      <dgm:t>
        <a:bodyPr/>
        <a:lstStyle/>
        <a:p>
          <a:endParaRPr lang="zh-CN" altLang="en-US"/>
        </a:p>
      </dgm:t>
    </dgm:pt>
    <dgm:pt modelId="{A9E27F26-5BAD-45AA-B000-44EABA6F4C50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Y. </a:t>
          </a:r>
          <a:r>
            <a:rPr lang="en-US" altLang="zh-CN" b="0" i="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Bengio</a:t>
          </a:r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2007, Justifying and Generalizing Contrastive Divergence</a:t>
          </a:r>
          <a:endParaRPr lang="zh-CN" altLang="en-US" dirty="0"/>
        </a:p>
      </dgm:t>
    </dgm:pt>
    <dgm:pt modelId="{064E40BF-72E4-48D6-84EE-BEDB6E7F46A8}" type="parTrans" cxnId="{333A1058-D984-4537-BB74-7911777CBED9}">
      <dgm:prSet/>
      <dgm:spPr/>
      <dgm:t>
        <a:bodyPr/>
        <a:lstStyle/>
        <a:p>
          <a:endParaRPr lang="zh-CN" altLang="en-US"/>
        </a:p>
      </dgm:t>
    </dgm:pt>
    <dgm:pt modelId="{4C1154AF-4158-4C2F-90BE-34478A4F2000}" type="sibTrans" cxnId="{333A1058-D984-4537-BB74-7911777CBED9}">
      <dgm:prSet/>
      <dgm:spPr/>
      <dgm:t>
        <a:bodyPr/>
        <a:lstStyle/>
        <a:p>
          <a:endParaRPr lang="zh-CN" altLang="en-US"/>
        </a:p>
      </dgm:t>
    </dgm:pt>
    <dgm:pt modelId="{3D7B4205-735D-4B10-BE7E-2ECC51A6F5B0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www.cs.toronto.edu/~hinton/absps/guideTR.pdf</a:t>
          </a:r>
          <a:endParaRPr lang="zh-CN" altLang="en-US" dirty="0"/>
        </a:p>
      </dgm:t>
    </dgm:pt>
    <dgm:pt modelId="{8298A4DA-2F7E-4330-8998-A430928113C9}" type="parTrans" cxnId="{30AAC951-E436-44F9-94D9-5D9F4D15120D}">
      <dgm:prSet/>
      <dgm:spPr/>
      <dgm:t>
        <a:bodyPr/>
        <a:lstStyle/>
        <a:p>
          <a:endParaRPr lang="zh-CN" altLang="en-US"/>
        </a:p>
      </dgm:t>
    </dgm:pt>
    <dgm:pt modelId="{AF9A54F9-1ABF-44F1-B513-3539FEEABB41}" type="sibTrans" cxnId="{30AAC951-E436-44F9-94D9-5D9F4D15120D}">
      <dgm:prSet/>
      <dgm:spPr/>
      <dgm:t>
        <a:bodyPr/>
        <a:lstStyle/>
        <a:p>
          <a:endParaRPr lang="zh-CN" altLang="en-US"/>
        </a:p>
      </dgm:t>
    </dgm:pt>
    <dgm:pt modelId="{987CDB5A-819A-41C6-88EE-80E6C5AAB505}">
      <dgm:prSet phldrT="[文本]"/>
      <dgm:spPr/>
      <dgm:t>
        <a:bodyPr/>
        <a:lstStyle/>
        <a:p>
          <a:r>
            <a:rPr lang="en-US" altLang="zh-CN" b="0" i="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C.Andrieu</a:t>
          </a:r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2003, An Introduction to MCMC for Machine Learning, </a:t>
          </a:r>
          <a:endParaRPr lang="zh-CN" altLang="en-US" dirty="0"/>
        </a:p>
      </dgm:t>
    </dgm:pt>
    <dgm:pt modelId="{4E9F58A7-60A6-4E9E-9E71-45D197E43629}" type="parTrans" cxnId="{698ADD9F-9E18-497B-A1E6-C29AC1B314E7}">
      <dgm:prSet/>
      <dgm:spPr/>
      <dgm:t>
        <a:bodyPr/>
        <a:lstStyle/>
        <a:p>
          <a:endParaRPr lang="zh-CN" altLang="en-US"/>
        </a:p>
      </dgm:t>
    </dgm:pt>
    <dgm:pt modelId="{8D580D15-7B90-4E9E-8F47-79E5C7E8A972}" type="sibTrans" cxnId="{698ADD9F-9E18-497B-A1E6-C29AC1B314E7}">
      <dgm:prSet/>
      <dgm:spPr/>
      <dgm:t>
        <a:bodyPr/>
        <a:lstStyle/>
        <a:p>
          <a:endParaRPr lang="zh-CN" altLang="en-US"/>
        </a:p>
      </dgm:t>
    </dgm:pt>
    <dgm:pt modelId="{05553A17-D97E-495A-951C-DBF29EE4D93A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http://www.cs.princeton.edu/courses/archive/spr06/cos598C/papers/AndrieuFreitasDoucetJordan2003.pdf</a:t>
          </a:r>
          <a:endParaRPr lang="zh-CN" altLang="en-US" dirty="0"/>
        </a:p>
      </dgm:t>
    </dgm:pt>
    <dgm:pt modelId="{BD775F4F-4196-4176-BCF4-4D52004AB3BE}" type="parTrans" cxnId="{EB35F697-5C34-4C34-A4AE-C394B975CA1D}">
      <dgm:prSet/>
      <dgm:spPr/>
      <dgm:t>
        <a:bodyPr/>
        <a:lstStyle/>
        <a:p>
          <a:endParaRPr lang="zh-CN" altLang="en-US"/>
        </a:p>
      </dgm:t>
    </dgm:pt>
    <dgm:pt modelId="{21A4C52D-3D14-42FC-9A16-5685DA1B1770}" type="sibTrans" cxnId="{EB35F697-5C34-4C34-A4AE-C394B975CA1D}">
      <dgm:prSet/>
      <dgm:spPr/>
      <dgm:t>
        <a:bodyPr/>
        <a:lstStyle/>
        <a:p>
          <a:endParaRPr lang="zh-CN" altLang="en-US"/>
        </a:p>
      </dgm:t>
    </dgm:pt>
    <dgm:pt modelId="{0D825C13-06D0-4A31-840B-2A710CA08D72}">
      <dgm:prSet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Geoffrey Hinton, 2010, A Practical Guide to Training Restricted Boltzmann Machines,</a:t>
          </a:r>
          <a:r>
            <a:rPr lang="en-US" altLang="zh-CN" b="0" i="0" baseline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 </a:t>
          </a:r>
          <a:endParaRPr lang="zh-CN" altLang="en-US" dirty="0"/>
        </a:p>
      </dgm:t>
    </dgm:pt>
    <dgm:pt modelId="{AFCC74AE-8D69-4671-A0AE-4CD45BE46DB9}" type="parTrans" cxnId="{FC58F6DF-49B2-4806-9640-D1F73B837AE3}">
      <dgm:prSet/>
      <dgm:spPr/>
      <dgm:t>
        <a:bodyPr/>
        <a:lstStyle/>
        <a:p>
          <a:endParaRPr lang="zh-CN" altLang="en-US"/>
        </a:p>
      </dgm:t>
    </dgm:pt>
    <dgm:pt modelId="{8D419997-FE12-4AF6-99E5-947DA850E18E}" type="sibTrans" cxnId="{FC58F6DF-49B2-4806-9640-D1F73B837AE3}">
      <dgm:prSet/>
      <dgm:spPr/>
      <dgm:t>
        <a:bodyPr/>
        <a:lstStyle/>
        <a:p>
          <a:endParaRPr lang="zh-CN" altLang="en-US"/>
        </a:p>
      </dgm:t>
    </dgm:pt>
    <dgm:pt modelId="{15248020-9D47-4EE3-9947-70FAE578984C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http://www.iro.umontreal.ca/~lisa/pointeurs/bengio+delalleau-tr1311.pdf</a:t>
          </a:r>
          <a:endParaRPr lang="zh-CN" altLang="en-US" dirty="0"/>
        </a:p>
      </dgm:t>
    </dgm:pt>
    <dgm:pt modelId="{C2B22E26-42AC-406B-8B10-97AA794ECA7D}" type="parTrans" cxnId="{9A0E3087-5739-41CF-9A3A-280EF2FC43E2}">
      <dgm:prSet/>
      <dgm:spPr/>
      <dgm:t>
        <a:bodyPr/>
        <a:lstStyle/>
        <a:p>
          <a:endParaRPr lang="zh-CN" altLang="en-US"/>
        </a:p>
      </dgm:t>
    </dgm:pt>
    <dgm:pt modelId="{F84E896D-373F-4A1C-9EDA-D990D983708A}" type="sibTrans" cxnId="{9A0E3087-5739-41CF-9A3A-280EF2FC43E2}">
      <dgm:prSet/>
      <dgm:spPr/>
      <dgm:t>
        <a:bodyPr/>
        <a:lstStyle/>
        <a:p>
          <a:endParaRPr lang="zh-CN" altLang="en-US"/>
        </a:p>
      </dgm:t>
    </dgm:pt>
    <dgm:pt modelId="{F1C2F4A5-4BB5-4CC0-97A4-A4EC2C2822F1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H. </a:t>
          </a:r>
          <a:r>
            <a:rPr lang="en-US" altLang="zh-CN" b="0" i="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Larochelle</a:t>
          </a:r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2012, Learning Algorithms for the Classification Restricted Boltzmann Machines, </a:t>
          </a:r>
          <a:endParaRPr lang="zh-CN" altLang="en-US" dirty="0"/>
        </a:p>
      </dgm:t>
    </dgm:pt>
    <dgm:pt modelId="{C380BA02-8F59-4212-9A08-0026A79C20B5}" type="parTrans" cxnId="{A36DEA46-AB1E-463B-9FC3-975BE2AFE99A}">
      <dgm:prSet/>
      <dgm:spPr/>
      <dgm:t>
        <a:bodyPr/>
        <a:lstStyle/>
        <a:p>
          <a:endParaRPr lang="zh-CN" altLang="en-US"/>
        </a:p>
      </dgm:t>
    </dgm:pt>
    <dgm:pt modelId="{CF54F267-8C30-4876-A20D-62800983DD70}" type="sibTrans" cxnId="{A36DEA46-AB1E-463B-9FC3-975BE2AFE99A}">
      <dgm:prSet/>
      <dgm:spPr/>
      <dgm:t>
        <a:bodyPr/>
        <a:lstStyle/>
        <a:p>
          <a:endParaRPr lang="zh-CN" altLang="en-US"/>
        </a:p>
      </dgm:t>
    </dgm:pt>
    <dgm:pt modelId="{AE7B16AB-7606-436B-BBB0-BD8D4DD67451}">
      <dgm:prSet phldrT="[文本]"/>
      <dgm:spPr/>
      <dgm:t>
        <a:bodyPr/>
        <a:lstStyle/>
        <a:p>
          <a:r>
            <a:rPr lang="en-US" altLang="zh-CN" b="0" i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http://jmlr.csail.mit.edu/papers/volume13/larochelle12a/larochelle12a.pdf</a:t>
          </a:r>
          <a:endParaRPr lang="zh-CN" altLang="en-US" dirty="0"/>
        </a:p>
      </dgm:t>
    </dgm:pt>
    <dgm:pt modelId="{A1AED0EE-196F-4D89-BE26-D0C58FCF580F}" type="parTrans" cxnId="{0BC4446B-A891-4739-A296-BC5C6A42CDEB}">
      <dgm:prSet/>
      <dgm:spPr/>
      <dgm:t>
        <a:bodyPr/>
        <a:lstStyle/>
        <a:p>
          <a:endParaRPr lang="zh-CN" altLang="en-US"/>
        </a:p>
      </dgm:t>
    </dgm:pt>
    <dgm:pt modelId="{C750829C-D908-4524-A951-99AAA0F47FE8}" type="sibTrans" cxnId="{0BC4446B-A891-4739-A296-BC5C6A42CDEB}">
      <dgm:prSet/>
      <dgm:spPr/>
      <dgm:t>
        <a:bodyPr/>
        <a:lstStyle/>
        <a:p>
          <a:endParaRPr lang="zh-CN" altLang="en-US"/>
        </a:p>
      </dgm:t>
    </dgm:pt>
    <dgm:pt modelId="{A392F502-EACE-4BBD-B375-612EC52E217D}" type="pres">
      <dgm:prSet presAssocID="{3207AF57-0FE6-4406-8E40-1D0D1E899A58}" presName="linear" presStyleCnt="0">
        <dgm:presLayoutVars>
          <dgm:animLvl val="lvl"/>
          <dgm:resizeHandles val="exact"/>
        </dgm:presLayoutVars>
      </dgm:prSet>
      <dgm:spPr/>
    </dgm:pt>
    <dgm:pt modelId="{2CB43F2A-BAE9-42C8-9DBA-B8B1E4B8051C}" type="pres">
      <dgm:prSet presAssocID="{54586B4D-C1C9-484E-A766-7A46279EB2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08DFEF-E3D7-4B51-9ECD-0828C98E6E6C}" type="pres">
      <dgm:prSet presAssocID="{54586B4D-C1C9-484E-A766-7A46279EB2F0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0646DC-4A74-4BCA-A233-19C3E8ADC281}" type="pres">
      <dgm:prSet presAssocID="{D451D060-3BFB-48F4-81B4-1341558E3F4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586731-DC89-499B-B37A-B4990DED1B7E}" type="pres">
      <dgm:prSet presAssocID="{D451D060-3BFB-48F4-81B4-1341558E3F42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7AFB0B-548C-42AD-9490-891FBFC8F07B}" type="pres">
      <dgm:prSet presAssocID="{0D825C13-06D0-4A31-840B-2A710CA08D7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4AC3E66-DC0C-4DC9-83FD-00BB345AF0C7}" type="pres">
      <dgm:prSet presAssocID="{0D825C13-06D0-4A31-840B-2A710CA08D72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82B288-0A9B-418B-8266-9B2C1E4AEDB5}" type="pres">
      <dgm:prSet presAssocID="{987CDB5A-819A-41C6-88EE-80E6C5AAB50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430C3-F7F0-443A-AB35-77895DA2361C}" type="pres">
      <dgm:prSet presAssocID="{987CDB5A-819A-41C6-88EE-80E6C5AAB505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4D46BF-C878-4246-9EC2-55C446F84342}" type="pres">
      <dgm:prSet presAssocID="{A9E27F26-5BAD-45AA-B000-44EABA6F4C50}" presName="parentText" presStyleLbl="node1" presStyleIdx="4" presStyleCnt="6" custLinFactNeighborX="126" custLinFactNeighborY="-945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A5751-3DAE-41E1-BBEF-008F5A33939F}" type="pres">
      <dgm:prSet presAssocID="{A9E27F26-5BAD-45AA-B000-44EABA6F4C50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4870B-333A-4031-9DB6-48DB24125877}" type="pres">
      <dgm:prSet presAssocID="{F1C2F4A5-4BB5-4CC0-97A4-A4EC2C2822F1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D81D08-4E55-4B61-A11A-17C719331708}" type="pres">
      <dgm:prSet presAssocID="{F1C2F4A5-4BB5-4CC0-97A4-A4EC2C2822F1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EF6E13-508B-45E3-A5F6-43804496F78B}" type="presOf" srcId="{F1C2F4A5-4BB5-4CC0-97A4-A4EC2C2822F1}" destId="{0114870B-333A-4031-9DB6-48DB24125877}" srcOrd="0" destOrd="0" presId="urn:microsoft.com/office/officeart/2005/8/layout/vList2"/>
    <dgm:cxn modelId="{EB35F697-5C34-4C34-A4AE-C394B975CA1D}" srcId="{987CDB5A-819A-41C6-88EE-80E6C5AAB505}" destId="{05553A17-D97E-495A-951C-DBF29EE4D93A}" srcOrd="0" destOrd="0" parTransId="{BD775F4F-4196-4176-BCF4-4D52004AB3BE}" sibTransId="{21A4C52D-3D14-42FC-9A16-5685DA1B1770}"/>
    <dgm:cxn modelId="{E40D6344-D0E5-4502-B2B1-3A8FAFEC1844}" type="presOf" srcId="{05553A17-D97E-495A-951C-DBF29EE4D93A}" destId="{5DB430C3-F7F0-443A-AB35-77895DA2361C}" srcOrd="0" destOrd="0" presId="urn:microsoft.com/office/officeart/2005/8/layout/vList2"/>
    <dgm:cxn modelId="{8FD2F82B-6C75-43BF-9C1F-E64D3E8D6306}" type="presOf" srcId="{FC87414C-B623-49D1-B619-058713461AD0}" destId="{34586731-DC89-499B-B37A-B4990DED1B7E}" srcOrd="0" destOrd="0" presId="urn:microsoft.com/office/officeart/2005/8/layout/vList2"/>
    <dgm:cxn modelId="{0E2BF43F-EE90-48D0-96C9-D97608641717}" type="presOf" srcId="{987CDB5A-819A-41C6-88EE-80E6C5AAB505}" destId="{5482B288-0A9B-418B-8266-9B2C1E4AEDB5}" srcOrd="0" destOrd="0" presId="urn:microsoft.com/office/officeart/2005/8/layout/vList2"/>
    <dgm:cxn modelId="{9A0E3087-5739-41CF-9A3A-280EF2FC43E2}" srcId="{A9E27F26-5BAD-45AA-B000-44EABA6F4C50}" destId="{15248020-9D47-4EE3-9947-70FAE578984C}" srcOrd="0" destOrd="0" parTransId="{C2B22E26-42AC-406B-8B10-97AA794ECA7D}" sibTransId="{F84E896D-373F-4A1C-9EDA-D990D983708A}"/>
    <dgm:cxn modelId="{CCEBEA20-B251-4EDE-9466-FEC3ABA14D98}" type="presOf" srcId="{15248020-9D47-4EE3-9947-70FAE578984C}" destId="{2FFA5751-3DAE-41E1-BBEF-008F5A33939F}" srcOrd="0" destOrd="0" presId="urn:microsoft.com/office/officeart/2005/8/layout/vList2"/>
    <dgm:cxn modelId="{333A1058-D984-4537-BB74-7911777CBED9}" srcId="{3207AF57-0FE6-4406-8E40-1D0D1E899A58}" destId="{A9E27F26-5BAD-45AA-B000-44EABA6F4C50}" srcOrd="4" destOrd="0" parTransId="{064E40BF-72E4-48D6-84EE-BEDB6E7F46A8}" sibTransId="{4C1154AF-4158-4C2F-90BE-34478A4F2000}"/>
    <dgm:cxn modelId="{7C421EEE-DF56-4F8C-A1A9-A9DCDC9ACC03}" type="presOf" srcId="{3D7B4205-735D-4B10-BE7E-2ECC51A6F5B0}" destId="{F4AC3E66-DC0C-4DC9-83FD-00BB345AF0C7}" srcOrd="0" destOrd="0" presId="urn:microsoft.com/office/officeart/2005/8/layout/vList2"/>
    <dgm:cxn modelId="{698ADD9F-9E18-497B-A1E6-C29AC1B314E7}" srcId="{3207AF57-0FE6-4406-8E40-1D0D1E899A58}" destId="{987CDB5A-819A-41C6-88EE-80E6C5AAB505}" srcOrd="3" destOrd="0" parTransId="{4E9F58A7-60A6-4E9E-9E71-45D197E43629}" sibTransId="{8D580D15-7B90-4E9E-8F47-79E5C7E8A972}"/>
    <dgm:cxn modelId="{D7693C45-0706-4988-BD01-2972910B8B3F}" type="presOf" srcId="{AE7B16AB-7606-436B-BBB0-BD8D4DD67451}" destId="{EED81D08-4E55-4B61-A11A-17C719331708}" srcOrd="0" destOrd="0" presId="urn:microsoft.com/office/officeart/2005/8/layout/vList2"/>
    <dgm:cxn modelId="{14094948-E173-40C0-91C3-0C3A295743AA}" type="presOf" srcId="{0D825C13-06D0-4A31-840B-2A710CA08D72}" destId="{417AFB0B-548C-42AD-9490-891FBFC8F07B}" srcOrd="0" destOrd="0" presId="urn:microsoft.com/office/officeart/2005/8/layout/vList2"/>
    <dgm:cxn modelId="{9F37A947-3850-4A61-A40A-D05FDD846BC9}" type="presOf" srcId="{3207AF57-0FE6-4406-8E40-1D0D1E899A58}" destId="{A392F502-EACE-4BBD-B375-612EC52E217D}" srcOrd="0" destOrd="0" presId="urn:microsoft.com/office/officeart/2005/8/layout/vList2"/>
    <dgm:cxn modelId="{FC58F6DF-49B2-4806-9640-D1F73B837AE3}" srcId="{3207AF57-0FE6-4406-8E40-1D0D1E899A58}" destId="{0D825C13-06D0-4A31-840B-2A710CA08D72}" srcOrd="2" destOrd="0" parTransId="{AFCC74AE-8D69-4671-A0AE-4CD45BE46DB9}" sibTransId="{8D419997-FE12-4AF6-99E5-947DA850E18E}"/>
    <dgm:cxn modelId="{0BC4446B-A891-4739-A296-BC5C6A42CDEB}" srcId="{F1C2F4A5-4BB5-4CC0-97A4-A4EC2C2822F1}" destId="{AE7B16AB-7606-436B-BBB0-BD8D4DD67451}" srcOrd="0" destOrd="0" parTransId="{A1AED0EE-196F-4D89-BE26-D0C58FCF580F}" sibTransId="{C750829C-D908-4524-A951-99AAA0F47FE8}"/>
    <dgm:cxn modelId="{094371C0-43C7-4553-9CAD-13D7B1CEFD2A}" srcId="{3207AF57-0FE6-4406-8E40-1D0D1E899A58}" destId="{54586B4D-C1C9-484E-A766-7A46279EB2F0}" srcOrd="0" destOrd="0" parTransId="{7C92AE86-4163-4C88-B41C-412798052D21}" sibTransId="{16172223-19A9-401C-BE93-617B6AC37132}"/>
    <dgm:cxn modelId="{15FEC272-067B-49E1-A621-F523B43A1B42}" type="presOf" srcId="{54586B4D-C1C9-484E-A766-7A46279EB2F0}" destId="{2CB43F2A-BAE9-42C8-9DBA-B8B1E4B8051C}" srcOrd="0" destOrd="0" presId="urn:microsoft.com/office/officeart/2005/8/layout/vList2"/>
    <dgm:cxn modelId="{FE89B421-F8BC-488B-BD69-4FBCCD0479CB}" srcId="{54586B4D-C1C9-484E-A766-7A46279EB2F0}" destId="{9B3BDF97-DEEB-41B8-ABD1-F86CF3A66C71}" srcOrd="0" destOrd="0" parTransId="{F0B89313-8CF5-4A04-8997-DDA91C7F70AD}" sibTransId="{E545E441-28F4-4EE8-8035-1ACB54457819}"/>
    <dgm:cxn modelId="{B1EB6AC0-A864-4C65-A32E-EC7A6E144B49}" srcId="{D451D060-3BFB-48F4-81B4-1341558E3F42}" destId="{FC87414C-B623-49D1-B619-058713461AD0}" srcOrd="0" destOrd="0" parTransId="{FD052224-FD12-41D3-A855-85819D2E025E}" sibTransId="{2CB098E2-EE6D-4525-960E-ADD02DFC38F6}"/>
    <dgm:cxn modelId="{929B1A38-6865-4755-8575-8CBEB3831D62}" type="presOf" srcId="{A9E27F26-5BAD-45AA-B000-44EABA6F4C50}" destId="{C34D46BF-C878-4246-9EC2-55C446F84342}" srcOrd="0" destOrd="0" presId="urn:microsoft.com/office/officeart/2005/8/layout/vList2"/>
    <dgm:cxn modelId="{FBF45310-E96D-4ADC-8E9E-770D0B467E88}" type="presOf" srcId="{D451D060-3BFB-48F4-81B4-1341558E3F42}" destId="{CF0646DC-4A74-4BCA-A233-19C3E8ADC281}" srcOrd="0" destOrd="0" presId="urn:microsoft.com/office/officeart/2005/8/layout/vList2"/>
    <dgm:cxn modelId="{F15C7937-327F-4311-96CF-069425BC5B9F}" type="presOf" srcId="{9B3BDF97-DEEB-41B8-ABD1-F86CF3A66C71}" destId="{8408DFEF-E3D7-4B51-9ECD-0828C98E6E6C}" srcOrd="0" destOrd="0" presId="urn:microsoft.com/office/officeart/2005/8/layout/vList2"/>
    <dgm:cxn modelId="{30AAC951-E436-44F9-94D9-5D9F4D15120D}" srcId="{0D825C13-06D0-4A31-840B-2A710CA08D72}" destId="{3D7B4205-735D-4B10-BE7E-2ECC51A6F5B0}" srcOrd="0" destOrd="0" parTransId="{8298A4DA-2F7E-4330-8998-A430928113C9}" sibTransId="{AF9A54F9-1ABF-44F1-B513-3539FEEABB41}"/>
    <dgm:cxn modelId="{A36DEA46-AB1E-463B-9FC3-975BE2AFE99A}" srcId="{3207AF57-0FE6-4406-8E40-1D0D1E899A58}" destId="{F1C2F4A5-4BB5-4CC0-97A4-A4EC2C2822F1}" srcOrd="5" destOrd="0" parTransId="{C380BA02-8F59-4212-9A08-0026A79C20B5}" sibTransId="{CF54F267-8C30-4876-A20D-62800983DD70}"/>
    <dgm:cxn modelId="{68038525-9140-4868-AF6C-C2B9F2D67B89}" srcId="{3207AF57-0FE6-4406-8E40-1D0D1E899A58}" destId="{D451D060-3BFB-48F4-81B4-1341558E3F42}" srcOrd="1" destOrd="0" parTransId="{3D99AFA3-4773-43BA-93CD-3F5959FE53B3}" sibTransId="{9977C7CF-503F-4B81-9E15-CCAE5864571A}"/>
    <dgm:cxn modelId="{775DAD81-22F8-4BFE-8D32-97BDA57C6C33}" type="presParOf" srcId="{A392F502-EACE-4BBD-B375-612EC52E217D}" destId="{2CB43F2A-BAE9-42C8-9DBA-B8B1E4B8051C}" srcOrd="0" destOrd="0" presId="urn:microsoft.com/office/officeart/2005/8/layout/vList2"/>
    <dgm:cxn modelId="{35595E1D-B530-4328-B7D8-7A993EA6F1FE}" type="presParOf" srcId="{A392F502-EACE-4BBD-B375-612EC52E217D}" destId="{8408DFEF-E3D7-4B51-9ECD-0828C98E6E6C}" srcOrd="1" destOrd="0" presId="urn:microsoft.com/office/officeart/2005/8/layout/vList2"/>
    <dgm:cxn modelId="{D66DFA7F-2971-47D1-9E3D-67BCAB3F015C}" type="presParOf" srcId="{A392F502-EACE-4BBD-B375-612EC52E217D}" destId="{CF0646DC-4A74-4BCA-A233-19C3E8ADC281}" srcOrd="2" destOrd="0" presId="urn:microsoft.com/office/officeart/2005/8/layout/vList2"/>
    <dgm:cxn modelId="{B8CFA5EE-7F29-4857-A26A-A3D9FC49C13A}" type="presParOf" srcId="{A392F502-EACE-4BBD-B375-612EC52E217D}" destId="{34586731-DC89-499B-B37A-B4990DED1B7E}" srcOrd="3" destOrd="0" presId="urn:microsoft.com/office/officeart/2005/8/layout/vList2"/>
    <dgm:cxn modelId="{51197E5E-5156-498F-945C-D101BC45AE0C}" type="presParOf" srcId="{A392F502-EACE-4BBD-B375-612EC52E217D}" destId="{417AFB0B-548C-42AD-9490-891FBFC8F07B}" srcOrd="4" destOrd="0" presId="urn:microsoft.com/office/officeart/2005/8/layout/vList2"/>
    <dgm:cxn modelId="{51D6AAEC-8A74-4C97-84D9-D6CE572AE224}" type="presParOf" srcId="{A392F502-EACE-4BBD-B375-612EC52E217D}" destId="{F4AC3E66-DC0C-4DC9-83FD-00BB345AF0C7}" srcOrd="5" destOrd="0" presId="urn:microsoft.com/office/officeart/2005/8/layout/vList2"/>
    <dgm:cxn modelId="{7F6EE8DA-1B14-4342-B88F-77DAEAEDEF41}" type="presParOf" srcId="{A392F502-EACE-4BBD-B375-612EC52E217D}" destId="{5482B288-0A9B-418B-8266-9B2C1E4AEDB5}" srcOrd="6" destOrd="0" presId="urn:microsoft.com/office/officeart/2005/8/layout/vList2"/>
    <dgm:cxn modelId="{B19E4864-CC83-41FF-BD73-6137595ADE43}" type="presParOf" srcId="{A392F502-EACE-4BBD-B375-612EC52E217D}" destId="{5DB430C3-F7F0-443A-AB35-77895DA2361C}" srcOrd="7" destOrd="0" presId="urn:microsoft.com/office/officeart/2005/8/layout/vList2"/>
    <dgm:cxn modelId="{60F0A79B-A7CB-4A75-8A5C-F9AF29E9B139}" type="presParOf" srcId="{A392F502-EACE-4BBD-B375-612EC52E217D}" destId="{C34D46BF-C878-4246-9EC2-55C446F84342}" srcOrd="8" destOrd="0" presId="urn:microsoft.com/office/officeart/2005/8/layout/vList2"/>
    <dgm:cxn modelId="{E23384D9-1DA7-435E-85EE-6DFCAB71A805}" type="presParOf" srcId="{A392F502-EACE-4BBD-B375-612EC52E217D}" destId="{2FFA5751-3DAE-41E1-BBEF-008F5A33939F}" srcOrd="9" destOrd="0" presId="urn:microsoft.com/office/officeart/2005/8/layout/vList2"/>
    <dgm:cxn modelId="{9FB04CC9-77B6-450E-9738-AFCAF77A3AA6}" type="presParOf" srcId="{A392F502-EACE-4BBD-B375-612EC52E217D}" destId="{0114870B-333A-4031-9DB6-48DB24125877}" srcOrd="10" destOrd="0" presId="urn:microsoft.com/office/officeart/2005/8/layout/vList2"/>
    <dgm:cxn modelId="{EC03EAC5-835B-4E6A-BB26-7CC564CA5F43}" type="presParOf" srcId="{A392F502-EACE-4BBD-B375-612EC52E217D}" destId="{EED81D08-4E55-4B61-A11A-17C719331708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122F27-7C1E-4FD8-B7E6-02C61270C126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0F7FA97-9779-4B0E-A316-4D616911EC36}">
          <dgm:prSet phldrT="[文本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sz="18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⃑"/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altLang="zh-CN" sz="1800" b="0" i="1" smtClean="0">
                        <a:latin typeface="Cambria Math"/>
                      </a:rPr>
                      <m:t>=</m:t>
                    </m:r>
                  </m:oMath>
                </m:oMathPara>
              </a14:m>
              <a:endParaRPr lang="en-US" altLang="zh-CN" sz="1800" b="0" i="1" dirty="0" smtClean="0">
                <a:latin typeface="Cambria Math"/>
              </a:endParaRP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8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18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zh-CN" altLang="en-US" sz="3200" dirty="0"/>
            </a:p>
          </dgm:t>
        </dgm:pt>
      </mc:Choice>
      <mc:Fallback>
        <dgm:pt modelId="{70F7FA97-9779-4B0E-A316-4D616911EC36}">
          <dgm:prSet phldrT="[文本]" custT="1"/>
          <dgm:spPr/>
          <dgm:t>
            <a:bodyPr/>
            <a:lstStyle/>
            <a:p>
              <a:r>
                <a:rPr lang="en-US" altLang="zh-CN" sz="1800" b="0" i="0" smtClean="0">
                  <a:latin typeface="Cambria Math"/>
                </a:rPr>
                <a:t>𝐸</a:t>
              </a:r>
              <a:r>
                <a:rPr lang="en-US" altLang="zh-CN" sz="1800" b="0" i="0" smtClean="0">
                  <a:latin typeface="Cambria Math"/>
                </a:rPr>
                <a:t>(𝑣 ⃑,ℎ ⃑ )=</a:t>
              </a:r>
              <a:endParaRPr lang="en-US" altLang="zh-CN" sz="1800" b="0" i="1" dirty="0" smtClean="0">
                <a:latin typeface="Cambria Math"/>
              </a:endParaRPr>
            </a:p>
            <a:p>
              <a:r>
                <a:rPr lang="en-US" altLang="zh-CN" sz="1800" b="0" i="0" smtClean="0">
                  <a:latin typeface="Cambria Math"/>
                </a:rPr>
                <a:t>−</a:t>
              </a:r>
              <a:r>
                <a:rPr lang="en-US" altLang="zh-CN" sz="1800" b="0" i="0" smtClean="0">
                  <a:latin typeface="Cambria Math"/>
                </a:rPr>
                <a:t>∑_(𝑖=1)^𝑛▒∑_(𝑗=1)^𝑚▒〖𝑤_𝑖𝑗 ℎ_𝑖 𝑣_𝑗 〗−∑_(𝑗=1)^𝑚▒〖𝑏_𝑗 𝑣_𝑗 〗−∑_(𝑖=1)^𝑛▒〖𝑐_𝑖 ℎ_𝑖 〗</a:t>
              </a:r>
              <a:endParaRPr lang="zh-CN" altLang="en-US" sz="3200" dirty="0"/>
            </a:p>
          </dgm:t>
        </dgm:pt>
      </mc:Fallback>
    </mc:AlternateContent>
    <dgm:pt modelId="{37AD1112-DB54-455D-B5CC-CFAF7D8A359B}" type="parTrans" cxnId="{2A2A8764-F12E-4540-BA8A-0D44767E046E}">
      <dgm:prSet/>
      <dgm:spPr/>
      <dgm:t>
        <a:bodyPr/>
        <a:lstStyle/>
        <a:p>
          <a:endParaRPr lang="zh-CN" altLang="en-US"/>
        </a:p>
      </dgm:t>
    </dgm:pt>
    <dgm:pt modelId="{4E0F60D9-E9AB-4E86-A151-B790F4E403B7}" type="sibTrans" cxnId="{2A2A8764-F12E-4540-BA8A-0D44767E046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4CD12C9-F20A-4ED1-8648-60572A1E3DD5}">
          <dgm:prSet phldrT="[文本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𝑍</m:t>
                    </m:r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naryPr>
                      <m:sub>
                        <m:acc>
                          <m:accPr>
                            <m:chr m:val="⃑"/>
                            <m:ctrlPr>
                              <a:rPr lang="en-US" altLang="zh-CN" sz="2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b="0" i="1" smtClean="0">
                                <a:latin typeface="Cambria Math"/>
                              </a:rPr>
                            </m:ctrlPr>
                          </m:naryPr>
                          <m:sub>
                            <m:acc>
                              <m:accPr>
                                <m:chr m:val="⃑"/>
                                <m:ctrlPr>
                                  <a:rPr lang="en-US" altLang="zh-CN" sz="28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zh-CN" altLang="en-US" sz="2800" b="0" i="1" smtClean="0">
                                    <a:latin typeface="Cambria Math"/>
                                  </a:rPr>
                                  <m:t>）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m:oMathPara>
              </a14:m>
              <a:endParaRPr lang="zh-CN" altLang="en-US" sz="2800" dirty="0"/>
            </a:p>
          </dgm:t>
        </dgm:pt>
      </mc:Choice>
      <mc:Fallback>
        <dgm:pt modelId="{A4CD12C9-F20A-4ED1-8648-60572A1E3DD5}">
          <dgm:prSet phldrT="[文本]" custT="1"/>
          <dgm:spPr/>
          <dgm:t>
            <a:bodyPr/>
            <a:lstStyle/>
            <a:p>
              <a:r>
                <a:rPr lang="en-US" altLang="zh-CN" sz="2800" b="0" i="0" smtClean="0">
                  <a:latin typeface="Cambria Math"/>
                </a:rPr>
                <a:t>𝑍=</a:t>
              </a:r>
              <a:r>
                <a:rPr lang="en-US" altLang="zh-CN" sz="2800" b="0" i="0" smtClean="0">
                  <a:latin typeface="Cambria Math"/>
                </a:rPr>
                <a:t>∑_(𝑣^′ ) ⃑</a:t>
              </a:r>
              <a:r>
                <a:rPr lang="zh-CN" altLang="en-US" sz="2800" b="0" i="0" smtClean="0">
                  <a:latin typeface="Cambria Math"/>
                </a:rPr>
                <a:t>▒</a:t>
              </a:r>
              <a:r>
                <a:rPr lang="en-US" altLang="zh-CN" sz="2800" b="0" i="0" smtClean="0">
                  <a:latin typeface="Cambria Math"/>
                </a:rPr>
                <a:t>∑_(ℎ^′ ) ⃑</a:t>
              </a:r>
              <a:r>
                <a:rPr lang="zh-CN" altLang="en-US" sz="2800" b="0" i="0" smtClean="0">
                  <a:latin typeface="Cambria Math"/>
                </a:rPr>
                <a:t>▒</a:t>
              </a:r>
              <a:r>
                <a:rPr lang="en-US" altLang="zh-CN" sz="2800" b="0" i="0" smtClean="0">
                  <a:latin typeface="Cambria Math"/>
                </a:rPr>
                <a:t>𝑒^(−𝐸((𝑣^′ ) ⃑,(ℎ^′ ) ⃑</a:t>
              </a:r>
              <a:r>
                <a:rPr lang="zh-CN" altLang="en-US" sz="2800" b="0" i="0" smtClean="0">
                  <a:latin typeface="Cambria Math"/>
                </a:rPr>
                <a:t>）</a:t>
              </a:r>
              <a:r>
                <a:rPr lang="en-US" altLang="zh-CN" sz="2800" b="0" i="0" smtClean="0">
                  <a:latin typeface="Cambria Math"/>
                </a:rPr>
                <a:t>)</a:t>
              </a:r>
              <a:r>
                <a:rPr lang="zh-CN" altLang="en-US" sz="2800" b="0" i="0" smtClean="0">
                  <a:latin typeface="Cambria Math"/>
                </a:rPr>
                <a:t> </a:t>
              </a:r>
              <a:endParaRPr lang="zh-CN" altLang="en-US" sz="2800" dirty="0"/>
            </a:p>
          </dgm:t>
        </dgm:pt>
      </mc:Fallback>
    </mc:AlternateContent>
    <dgm:pt modelId="{2F6ED268-773E-4798-9587-5D98B7808720}" type="parTrans" cxnId="{9F713971-BE1E-4F00-A953-58AA43514AB1}">
      <dgm:prSet/>
      <dgm:spPr/>
      <dgm:t>
        <a:bodyPr/>
        <a:lstStyle/>
        <a:p>
          <a:endParaRPr lang="zh-CN" altLang="en-US"/>
        </a:p>
      </dgm:t>
    </dgm:pt>
    <dgm:pt modelId="{027DD317-106B-4235-9BB2-ED74436C5271}" type="sibTrans" cxnId="{9F713971-BE1E-4F00-A953-58AA43514AB1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A62CC5F-614E-4C98-8997-24604839678F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𝑍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m:oMathPara>
              </a14:m>
              <a:endParaRPr lang="zh-CN" altLang="en-US" dirty="0"/>
            </a:p>
          </dgm:t>
        </dgm:pt>
      </mc:Choice>
      <mc:Fallback>
        <dgm:pt modelId="{4A62CC5F-614E-4C98-8997-24604839678F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𝑝</a:t>
              </a:r>
              <a:r>
                <a:rPr lang="en-US" altLang="zh-CN" b="0" i="0" smtClean="0">
                  <a:latin typeface="Cambria Math"/>
                </a:rPr>
                <a:t>(𝑣 ⃑,ℎ ⃑ )=1/𝑍 𝑒^(−𝐸(𝑣 ⃑,ℎ ⃑))</a:t>
              </a:r>
              <a:endParaRPr lang="zh-CN" altLang="en-US" dirty="0"/>
            </a:p>
          </dgm:t>
        </dgm:pt>
      </mc:Fallback>
    </mc:AlternateContent>
    <dgm:pt modelId="{938CAE5B-B895-4EAA-816B-475D5E419553}" type="parTrans" cxnId="{09EDCF4F-9B73-4533-B627-A7CA327EE022}">
      <dgm:prSet/>
      <dgm:spPr/>
      <dgm:t>
        <a:bodyPr/>
        <a:lstStyle/>
        <a:p>
          <a:endParaRPr lang="zh-CN" altLang="en-US"/>
        </a:p>
      </dgm:t>
    </dgm:pt>
    <dgm:pt modelId="{1C42B96C-0458-4622-BC88-42B40474A5C4}" type="sibTrans" cxnId="{09EDCF4F-9B73-4533-B627-A7CA327EE022}">
      <dgm:prSet/>
      <dgm:spPr/>
      <dgm:t>
        <a:bodyPr/>
        <a:lstStyle/>
        <a:p>
          <a:endParaRPr lang="zh-CN" altLang="en-US"/>
        </a:p>
      </dgm:t>
    </dgm:pt>
    <dgm:pt modelId="{31BE0E8D-49F5-46C3-BEE3-3A4762D07BA9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/>
            <a:t>RBM</a:t>
          </a:r>
        </a:p>
        <a:p>
          <a:r>
            <a:rPr lang="en-US" altLang="zh-CN" sz="1200" dirty="0" smtClean="0"/>
            <a:t>Binary Visible and Hidden Units</a:t>
          </a:r>
          <a:endParaRPr lang="zh-CN" altLang="en-US" sz="1200" dirty="0"/>
        </a:p>
      </dgm:t>
    </dgm:pt>
    <dgm:pt modelId="{176902F3-01DB-4E53-A173-19214F9544F9}" type="sibTrans" cxnId="{9A218FEB-C46F-49B8-853D-4CD7974ED9A5}">
      <dgm:prSet/>
      <dgm:spPr/>
      <dgm:t>
        <a:bodyPr/>
        <a:lstStyle/>
        <a:p>
          <a:endParaRPr lang="zh-CN" altLang="en-US"/>
        </a:p>
      </dgm:t>
    </dgm:pt>
    <dgm:pt modelId="{B8F54F77-4598-4803-AFBF-C07D64716EC2}" type="parTrans" cxnId="{9A218FEB-C46F-49B8-853D-4CD7974ED9A5}">
      <dgm:prSet/>
      <dgm:spPr/>
      <dgm:t>
        <a:bodyPr/>
        <a:lstStyle/>
        <a:p>
          <a:endParaRPr lang="zh-CN" altLang="en-US"/>
        </a:p>
      </dgm:t>
    </dgm:pt>
    <dgm:pt modelId="{1242C13A-3F66-446A-A693-83F6016BDCC5}">
      <dgm:prSet phldrT="[文本]"/>
      <dgm:spPr/>
      <dgm:t>
        <a:bodyPr/>
        <a:lstStyle/>
        <a:p>
          <a:endParaRPr lang="zh-CN" altLang="en-US" dirty="0"/>
        </a:p>
      </dgm:t>
    </dgm:pt>
    <dgm:pt modelId="{70727EF6-F8C5-4A94-8026-FA76030E54F8}" type="parTrans" cxnId="{D5901879-630C-4560-9ED9-81DB7854065E}">
      <dgm:prSet/>
      <dgm:spPr/>
      <dgm:t>
        <a:bodyPr/>
        <a:lstStyle/>
        <a:p>
          <a:endParaRPr lang="zh-CN" altLang="en-US"/>
        </a:p>
      </dgm:t>
    </dgm:pt>
    <dgm:pt modelId="{E0A82B7B-1781-4355-A81F-F458E8DF7A2B}" type="sibTrans" cxnId="{D5901879-630C-4560-9ED9-81DB7854065E}">
      <dgm:prSet/>
      <dgm:spPr/>
      <dgm:t>
        <a:bodyPr/>
        <a:lstStyle/>
        <a:p>
          <a:endParaRPr lang="zh-CN" altLang="en-US"/>
        </a:p>
      </dgm:t>
    </dgm:pt>
    <dgm:pt modelId="{9D231979-94F3-4D36-8324-CA3EFE52DD64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algn="l"/>
          <a:r>
            <a:rPr lang="en-US" altLang="zh-CN" dirty="0" smtClean="0"/>
            <a:t>RBM</a:t>
          </a:r>
          <a:endParaRPr lang="zh-CN" altLang="en-US" dirty="0"/>
        </a:p>
      </dgm:t>
    </dgm:pt>
    <dgm:pt modelId="{38EA373D-6E19-40CA-B3A0-69272775B276}" type="sibTrans" cxnId="{A13B886C-0183-4EBB-BC43-B80B87548407}">
      <dgm:prSet/>
      <dgm:spPr/>
      <dgm:t>
        <a:bodyPr/>
        <a:lstStyle/>
        <a:p>
          <a:endParaRPr lang="zh-CN" altLang="en-US"/>
        </a:p>
      </dgm:t>
    </dgm:pt>
    <dgm:pt modelId="{8D2CD38B-5919-404F-AF98-906D9857F2CB}" type="parTrans" cxnId="{A13B886C-0183-4EBB-BC43-B80B87548407}">
      <dgm:prSet/>
      <dgm:spPr/>
      <dgm:t>
        <a:bodyPr/>
        <a:lstStyle/>
        <a:p>
          <a:endParaRPr lang="zh-CN" altLang="en-US"/>
        </a:p>
      </dgm:t>
    </dgm:pt>
    <dgm:pt modelId="{C0DC757E-772F-4B3D-B885-DE502C103E7B}" type="pres">
      <dgm:prSet presAssocID="{B8122F27-7C1E-4FD8-B7E6-02C61270C12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1930C9-0DD1-49E6-9EAE-93F9F0905F37}" type="pres">
      <dgm:prSet presAssocID="{B8122F27-7C1E-4FD8-B7E6-02C61270C126}" presName="matrix" presStyleCnt="0"/>
      <dgm:spPr/>
    </dgm:pt>
    <dgm:pt modelId="{4ECF1D9B-760A-4512-B6BB-CAEBC1D87F7D}" type="pres">
      <dgm:prSet presAssocID="{B8122F27-7C1E-4FD8-B7E6-02C61270C126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D478D5D4-16C5-44AA-A197-9E142D7F9B61}" type="pres">
      <dgm:prSet presAssocID="{B8122F27-7C1E-4FD8-B7E6-02C61270C12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409DA5-0E4C-4934-957A-ACEA33CA14FF}" type="pres">
      <dgm:prSet presAssocID="{B8122F27-7C1E-4FD8-B7E6-02C61270C126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376B2BAE-5E3C-4791-A655-49ED9D8EFB40}" type="pres">
      <dgm:prSet presAssocID="{B8122F27-7C1E-4FD8-B7E6-02C61270C12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C99BF2-6635-448D-84F6-96FDA772A3D0}" type="pres">
      <dgm:prSet presAssocID="{B8122F27-7C1E-4FD8-B7E6-02C61270C126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E8FE2BB1-9E91-4457-841C-45480CE71D21}" type="pres">
      <dgm:prSet presAssocID="{B8122F27-7C1E-4FD8-B7E6-02C61270C12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38A34E-6735-45F3-A05B-C561418904DE}" type="pres">
      <dgm:prSet presAssocID="{B8122F27-7C1E-4FD8-B7E6-02C61270C126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4F9D1010-D95E-49A8-A180-CC1E6FEA049F}" type="pres">
      <dgm:prSet presAssocID="{B8122F27-7C1E-4FD8-B7E6-02C61270C12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F21DAD-82B6-4802-B48D-9CA222C536BA}" type="pres">
      <dgm:prSet presAssocID="{B8122F27-7C1E-4FD8-B7E6-02C61270C12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05D04B-D90D-4255-904A-50973FB29642}" type="presOf" srcId="{31BE0E8D-49F5-46C3-BEE3-3A4762D07BA9}" destId="{0BF21DAD-82B6-4802-B48D-9CA222C536BA}" srcOrd="0" destOrd="0" presId="urn:microsoft.com/office/officeart/2005/8/layout/matrix1"/>
    <dgm:cxn modelId="{9B64AC70-28CD-4ABE-9EF1-C8AF4909A91F}" type="presOf" srcId="{B8122F27-7C1E-4FD8-B7E6-02C61270C126}" destId="{C0DC757E-772F-4B3D-B885-DE502C103E7B}" srcOrd="0" destOrd="0" presId="urn:microsoft.com/office/officeart/2005/8/layout/matrix1"/>
    <dgm:cxn modelId="{3079E798-3C6E-4966-8096-627168517B8D}" type="presOf" srcId="{4A62CC5F-614E-4C98-8997-24604839678F}" destId="{4F9D1010-D95E-49A8-A180-CC1E6FEA049F}" srcOrd="1" destOrd="0" presId="urn:microsoft.com/office/officeart/2005/8/layout/matrix1"/>
    <dgm:cxn modelId="{F355A504-CCEC-4D82-BF3C-BF2005C914D1}" type="presOf" srcId="{A4CD12C9-F20A-4ED1-8648-60572A1E3DD5}" destId="{E8FE2BB1-9E91-4457-841C-45480CE71D21}" srcOrd="1" destOrd="0" presId="urn:microsoft.com/office/officeart/2005/8/layout/matrix1"/>
    <dgm:cxn modelId="{2A2A8764-F12E-4540-BA8A-0D44767E046E}" srcId="{31BE0E8D-49F5-46C3-BEE3-3A4762D07BA9}" destId="{70F7FA97-9779-4B0E-A316-4D616911EC36}" srcOrd="1" destOrd="0" parTransId="{37AD1112-DB54-455D-B5CC-CFAF7D8A359B}" sibTransId="{4E0F60D9-E9AB-4E86-A151-B790F4E403B7}"/>
    <dgm:cxn modelId="{9A218FEB-C46F-49B8-853D-4CD7974ED9A5}" srcId="{B8122F27-7C1E-4FD8-B7E6-02C61270C126}" destId="{31BE0E8D-49F5-46C3-BEE3-3A4762D07BA9}" srcOrd="0" destOrd="0" parTransId="{B8F54F77-4598-4803-AFBF-C07D64716EC2}" sibTransId="{176902F3-01DB-4E53-A173-19214F9544F9}"/>
    <dgm:cxn modelId="{B36C981F-392E-4CA3-B7F0-5AA39F1F7B7E}" type="presOf" srcId="{4A62CC5F-614E-4C98-8997-24604839678F}" destId="{6538A34E-6735-45F3-A05B-C561418904DE}" srcOrd="0" destOrd="0" presId="urn:microsoft.com/office/officeart/2005/8/layout/matrix1"/>
    <dgm:cxn modelId="{D5901879-630C-4560-9ED9-81DB7854065E}" srcId="{B8122F27-7C1E-4FD8-B7E6-02C61270C126}" destId="{1242C13A-3F66-446A-A693-83F6016BDCC5}" srcOrd="1" destOrd="0" parTransId="{70727EF6-F8C5-4A94-8026-FA76030E54F8}" sibTransId="{E0A82B7B-1781-4355-A81F-F458E8DF7A2B}"/>
    <dgm:cxn modelId="{B191D1CC-E86A-4099-AA13-EA55652905A5}" type="presOf" srcId="{70F7FA97-9779-4B0E-A316-4D616911EC36}" destId="{68409DA5-0E4C-4934-957A-ACEA33CA14FF}" srcOrd="0" destOrd="0" presId="urn:microsoft.com/office/officeart/2005/8/layout/matrix1"/>
    <dgm:cxn modelId="{94CB82E3-2C21-4172-87A1-9D3F660AD3AA}" type="presOf" srcId="{70F7FA97-9779-4B0E-A316-4D616911EC36}" destId="{376B2BAE-5E3C-4791-A655-49ED9D8EFB40}" srcOrd="1" destOrd="0" presId="urn:microsoft.com/office/officeart/2005/8/layout/matrix1"/>
    <dgm:cxn modelId="{09EDCF4F-9B73-4533-B627-A7CA327EE022}" srcId="{31BE0E8D-49F5-46C3-BEE3-3A4762D07BA9}" destId="{4A62CC5F-614E-4C98-8997-24604839678F}" srcOrd="3" destOrd="0" parTransId="{938CAE5B-B895-4EAA-816B-475D5E419553}" sibTransId="{1C42B96C-0458-4622-BC88-42B40474A5C4}"/>
    <dgm:cxn modelId="{BCFB367A-146C-4BF2-A0A9-10C9B5F259AC}" type="presOf" srcId="{9D231979-94F3-4D36-8324-CA3EFE52DD64}" destId="{D478D5D4-16C5-44AA-A197-9E142D7F9B61}" srcOrd="1" destOrd="0" presId="urn:microsoft.com/office/officeart/2005/8/layout/matrix1"/>
    <dgm:cxn modelId="{2B5E3D78-1316-4E08-97A9-EE6E828249E2}" type="presOf" srcId="{9D231979-94F3-4D36-8324-CA3EFE52DD64}" destId="{4ECF1D9B-760A-4512-B6BB-CAEBC1D87F7D}" srcOrd="0" destOrd="0" presId="urn:microsoft.com/office/officeart/2005/8/layout/matrix1"/>
    <dgm:cxn modelId="{A13B886C-0183-4EBB-BC43-B80B87548407}" srcId="{31BE0E8D-49F5-46C3-BEE3-3A4762D07BA9}" destId="{9D231979-94F3-4D36-8324-CA3EFE52DD64}" srcOrd="0" destOrd="0" parTransId="{8D2CD38B-5919-404F-AF98-906D9857F2CB}" sibTransId="{38EA373D-6E19-40CA-B3A0-69272775B276}"/>
    <dgm:cxn modelId="{9F713971-BE1E-4F00-A953-58AA43514AB1}" srcId="{31BE0E8D-49F5-46C3-BEE3-3A4762D07BA9}" destId="{A4CD12C9-F20A-4ED1-8648-60572A1E3DD5}" srcOrd="2" destOrd="0" parTransId="{2F6ED268-773E-4798-9587-5D98B7808720}" sibTransId="{027DD317-106B-4235-9BB2-ED74436C5271}"/>
    <dgm:cxn modelId="{BB34D7D3-D25E-427B-8F43-7C4B6AC53203}" type="presOf" srcId="{A4CD12C9-F20A-4ED1-8648-60572A1E3DD5}" destId="{54C99BF2-6635-448D-84F6-96FDA772A3D0}" srcOrd="0" destOrd="0" presId="urn:microsoft.com/office/officeart/2005/8/layout/matrix1"/>
    <dgm:cxn modelId="{57B22CB7-EE7B-4A6E-9123-2B936561F3A5}" type="presParOf" srcId="{C0DC757E-772F-4B3D-B885-DE502C103E7B}" destId="{211930C9-0DD1-49E6-9EAE-93F9F0905F37}" srcOrd="0" destOrd="0" presId="urn:microsoft.com/office/officeart/2005/8/layout/matrix1"/>
    <dgm:cxn modelId="{64548C62-F309-4131-B3FE-92E85D22A387}" type="presParOf" srcId="{211930C9-0DD1-49E6-9EAE-93F9F0905F37}" destId="{4ECF1D9B-760A-4512-B6BB-CAEBC1D87F7D}" srcOrd="0" destOrd="0" presId="urn:microsoft.com/office/officeart/2005/8/layout/matrix1"/>
    <dgm:cxn modelId="{077BAD5A-5B23-420F-A1AA-4BDA52B3A60D}" type="presParOf" srcId="{211930C9-0DD1-49E6-9EAE-93F9F0905F37}" destId="{D478D5D4-16C5-44AA-A197-9E142D7F9B61}" srcOrd="1" destOrd="0" presId="urn:microsoft.com/office/officeart/2005/8/layout/matrix1"/>
    <dgm:cxn modelId="{68EC8ED0-3BDF-4C2B-B282-DD808B9226FD}" type="presParOf" srcId="{211930C9-0DD1-49E6-9EAE-93F9F0905F37}" destId="{68409DA5-0E4C-4934-957A-ACEA33CA14FF}" srcOrd="2" destOrd="0" presId="urn:microsoft.com/office/officeart/2005/8/layout/matrix1"/>
    <dgm:cxn modelId="{90681A77-70A1-41F0-A0EE-532358B529C3}" type="presParOf" srcId="{211930C9-0DD1-49E6-9EAE-93F9F0905F37}" destId="{376B2BAE-5E3C-4791-A655-49ED9D8EFB40}" srcOrd="3" destOrd="0" presId="urn:microsoft.com/office/officeart/2005/8/layout/matrix1"/>
    <dgm:cxn modelId="{C2016A0E-FF00-4FC7-B7B8-52BB1FDFDF21}" type="presParOf" srcId="{211930C9-0DD1-49E6-9EAE-93F9F0905F37}" destId="{54C99BF2-6635-448D-84F6-96FDA772A3D0}" srcOrd="4" destOrd="0" presId="urn:microsoft.com/office/officeart/2005/8/layout/matrix1"/>
    <dgm:cxn modelId="{5E8532B5-6974-48BA-AA8E-9A959BBDC47C}" type="presParOf" srcId="{211930C9-0DD1-49E6-9EAE-93F9F0905F37}" destId="{E8FE2BB1-9E91-4457-841C-45480CE71D21}" srcOrd="5" destOrd="0" presId="urn:microsoft.com/office/officeart/2005/8/layout/matrix1"/>
    <dgm:cxn modelId="{0504F6DD-987F-412E-AFC0-14A647D3439D}" type="presParOf" srcId="{211930C9-0DD1-49E6-9EAE-93F9F0905F37}" destId="{6538A34E-6735-45F3-A05B-C561418904DE}" srcOrd="6" destOrd="0" presId="urn:microsoft.com/office/officeart/2005/8/layout/matrix1"/>
    <dgm:cxn modelId="{A75D927C-02CE-4218-81CD-1084086AE926}" type="presParOf" srcId="{211930C9-0DD1-49E6-9EAE-93F9F0905F37}" destId="{4F9D1010-D95E-49A8-A180-CC1E6FEA049F}" srcOrd="7" destOrd="0" presId="urn:microsoft.com/office/officeart/2005/8/layout/matrix1"/>
    <dgm:cxn modelId="{18E867C0-5CBE-47A6-A278-B73EBFBE5FD3}" type="presParOf" srcId="{C0DC757E-772F-4B3D-B885-DE502C103E7B}" destId="{0BF21DAD-82B6-4802-B48D-9CA222C536B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122F27-7C1E-4FD8-B7E6-02C61270C126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0F7FA97-9779-4B0E-A316-4D616911EC36}">
      <dgm:prSet phldrT="[文本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7AD1112-DB54-455D-B5CC-CFAF7D8A359B}" type="parTrans" cxnId="{2A2A8764-F12E-4540-BA8A-0D44767E046E}">
      <dgm:prSet/>
      <dgm:spPr/>
      <dgm:t>
        <a:bodyPr/>
        <a:lstStyle/>
        <a:p>
          <a:endParaRPr lang="zh-CN" altLang="en-US"/>
        </a:p>
      </dgm:t>
    </dgm:pt>
    <dgm:pt modelId="{4E0F60D9-E9AB-4E86-A151-B790F4E403B7}" type="sibTrans" cxnId="{2A2A8764-F12E-4540-BA8A-0D44767E046E}">
      <dgm:prSet/>
      <dgm:spPr/>
      <dgm:t>
        <a:bodyPr/>
        <a:lstStyle/>
        <a:p>
          <a:endParaRPr lang="zh-CN" altLang="en-US"/>
        </a:p>
      </dgm:t>
    </dgm:pt>
    <dgm:pt modelId="{A4CD12C9-F20A-4ED1-8648-60572A1E3DD5}">
      <dgm:prSet phldrT="[文本]" custT="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2F6ED268-773E-4798-9587-5D98B7808720}" type="parTrans" cxnId="{9F713971-BE1E-4F00-A953-58AA43514AB1}">
      <dgm:prSet/>
      <dgm:spPr/>
      <dgm:t>
        <a:bodyPr/>
        <a:lstStyle/>
        <a:p>
          <a:endParaRPr lang="zh-CN" altLang="en-US"/>
        </a:p>
      </dgm:t>
    </dgm:pt>
    <dgm:pt modelId="{027DD317-106B-4235-9BB2-ED74436C5271}" type="sibTrans" cxnId="{9F713971-BE1E-4F00-A953-58AA43514AB1}">
      <dgm:prSet/>
      <dgm:spPr/>
      <dgm:t>
        <a:bodyPr/>
        <a:lstStyle/>
        <a:p>
          <a:endParaRPr lang="zh-CN" altLang="en-US"/>
        </a:p>
      </dgm:t>
    </dgm:pt>
    <dgm:pt modelId="{4A62CC5F-614E-4C98-8997-24604839678F}">
      <dgm:prSet phldrT="[文本]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938CAE5B-B895-4EAA-816B-475D5E419553}" type="parTrans" cxnId="{09EDCF4F-9B73-4533-B627-A7CA327EE022}">
      <dgm:prSet/>
      <dgm:spPr/>
      <dgm:t>
        <a:bodyPr/>
        <a:lstStyle/>
        <a:p>
          <a:endParaRPr lang="zh-CN" altLang="en-US"/>
        </a:p>
      </dgm:t>
    </dgm:pt>
    <dgm:pt modelId="{1C42B96C-0458-4622-BC88-42B40474A5C4}" type="sibTrans" cxnId="{09EDCF4F-9B73-4533-B627-A7CA327EE022}">
      <dgm:prSet/>
      <dgm:spPr/>
      <dgm:t>
        <a:bodyPr/>
        <a:lstStyle/>
        <a:p>
          <a:endParaRPr lang="zh-CN" altLang="en-US"/>
        </a:p>
      </dgm:t>
    </dgm:pt>
    <dgm:pt modelId="{31BE0E8D-49F5-46C3-BEE3-3A4762D07BA9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2400" dirty="0" smtClean="0"/>
            <a:t>RBM</a:t>
          </a:r>
        </a:p>
        <a:p>
          <a:r>
            <a:rPr lang="en-US" altLang="zh-CN" sz="1200" dirty="0" smtClean="0"/>
            <a:t>Binary Visible and Hidden Units</a:t>
          </a:r>
          <a:endParaRPr lang="zh-CN" altLang="en-US" sz="1200" dirty="0"/>
        </a:p>
      </dgm:t>
    </dgm:pt>
    <dgm:pt modelId="{176902F3-01DB-4E53-A173-19214F9544F9}" type="sibTrans" cxnId="{9A218FEB-C46F-49B8-853D-4CD7974ED9A5}">
      <dgm:prSet/>
      <dgm:spPr/>
      <dgm:t>
        <a:bodyPr/>
        <a:lstStyle/>
        <a:p>
          <a:endParaRPr lang="zh-CN" altLang="en-US"/>
        </a:p>
      </dgm:t>
    </dgm:pt>
    <dgm:pt modelId="{B8F54F77-4598-4803-AFBF-C07D64716EC2}" type="parTrans" cxnId="{9A218FEB-C46F-49B8-853D-4CD7974ED9A5}">
      <dgm:prSet/>
      <dgm:spPr/>
      <dgm:t>
        <a:bodyPr/>
        <a:lstStyle/>
        <a:p>
          <a:endParaRPr lang="zh-CN" altLang="en-US"/>
        </a:p>
      </dgm:t>
    </dgm:pt>
    <dgm:pt modelId="{1242C13A-3F66-446A-A693-83F6016BDCC5}">
      <dgm:prSet phldrT="[文本]"/>
      <dgm:spPr/>
      <dgm:t>
        <a:bodyPr/>
        <a:lstStyle/>
        <a:p>
          <a:endParaRPr lang="zh-CN" altLang="en-US" dirty="0"/>
        </a:p>
      </dgm:t>
    </dgm:pt>
    <dgm:pt modelId="{70727EF6-F8C5-4A94-8026-FA76030E54F8}" type="parTrans" cxnId="{D5901879-630C-4560-9ED9-81DB7854065E}">
      <dgm:prSet/>
      <dgm:spPr/>
      <dgm:t>
        <a:bodyPr/>
        <a:lstStyle/>
        <a:p>
          <a:endParaRPr lang="zh-CN" altLang="en-US"/>
        </a:p>
      </dgm:t>
    </dgm:pt>
    <dgm:pt modelId="{E0A82B7B-1781-4355-A81F-F458E8DF7A2B}" type="sibTrans" cxnId="{D5901879-630C-4560-9ED9-81DB7854065E}">
      <dgm:prSet/>
      <dgm:spPr/>
      <dgm:t>
        <a:bodyPr/>
        <a:lstStyle/>
        <a:p>
          <a:endParaRPr lang="zh-CN" altLang="en-US"/>
        </a:p>
      </dgm:t>
    </dgm:pt>
    <dgm:pt modelId="{9D231979-94F3-4D36-8324-CA3EFE52DD64}">
      <dgm:prSet phldrT="[文本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pPr algn="l"/>
          <a:r>
            <a:rPr lang="en-US" altLang="zh-CN" dirty="0" smtClean="0"/>
            <a:t>RBM</a:t>
          </a:r>
          <a:endParaRPr lang="zh-CN" altLang="en-US" dirty="0"/>
        </a:p>
      </dgm:t>
    </dgm:pt>
    <dgm:pt modelId="{38EA373D-6E19-40CA-B3A0-69272775B276}" type="sibTrans" cxnId="{A13B886C-0183-4EBB-BC43-B80B87548407}">
      <dgm:prSet/>
      <dgm:spPr/>
      <dgm:t>
        <a:bodyPr/>
        <a:lstStyle/>
        <a:p>
          <a:endParaRPr lang="zh-CN" altLang="en-US"/>
        </a:p>
      </dgm:t>
    </dgm:pt>
    <dgm:pt modelId="{8D2CD38B-5919-404F-AF98-906D9857F2CB}" type="parTrans" cxnId="{A13B886C-0183-4EBB-BC43-B80B87548407}">
      <dgm:prSet/>
      <dgm:spPr/>
      <dgm:t>
        <a:bodyPr/>
        <a:lstStyle/>
        <a:p>
          <a:endParaRPr lang="zh-CN" altLang="en-US"/>
        </a:p>
      </dgm:t>
    </dgm:pt>
    <dgm:pt modelId="{C0DC757E-772F-4B3D-B885-DE502C103E7B}" type="pres">
      <dgm:prSet presAssocID="{B8122F27-7C1E-4FD8-B7E6-02C61270C12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1930C9-0DD1-49E6-9EAE-93F9F0905F37}" type="pres">
      <dgm:prSet presAssocID="{B8122F27-7C1E-4FD8-B7E6-02C61270C126}" presName="matrix" presStyleCnt="0"/>
      <dgm:spPr/>
    </dgm:pt>
    <dgm:pt modelId="{4ECF1D9B-760A-4512-B6BB-CAEBC1D87F7D}" type="pres">
      <dgm:prSet presAssocID="{B8122F27-7C1E-4FD8-B7E6-02C61270C126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D478D5D4-16C5-44AA-A197-9E142D7F9B61}" type="pres">
      <dgm:prSet presAssocID="{B8122F27-7C1E-4FD8-B7E6-02C61270C12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409DA5-0E4C-4934-957A-ACEA33CA14FF}" type="pres">
      <dgm:prSet presAssocID="{B8122F27-7C1E-4FD8-B7E6-02C61270C126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376B2BAE-5E3C-4791-A655-49ED9D8EFB40}" type="pres">
      <dgm:prSet presAssocID="{B8122F27-7C1E-4FD8-B7E6-02C61270C12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C99BF2-6635-448D-84F6-96FDA772A3D0}" type="pres">
      <dgm:prSet presAssocID="{B8122F27-7C1E-4FD8-B7E6-02C61270C126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E8FE2BB1-9E91-4457-841C-45480CE71D21}" type="pres">
      <dgm:prSet presAssocID="{B8122F27-7C1E-4FD8-B7E6-02C61270C12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38A34E-6735-45F3-A05B-C561418904DE}" type="pres">
      <dgm:prSet presAssocID="{B8122F27-7C1E-4FD8-B7E6-02C61270C126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4F9D1010-D95E-49A8-A180-CC1E6FEA049F}" type="pres">
      <dgm:prSet presAssocID="{B8122F27-7C1E-4FD8-B7E6-02C61270C12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F21DAD-82B6-4802-B48D-9CA222C536BA}" type="pres">
      <dgm:prSet presAssocID="{B8122F27-7C1E-4FD8-B7E6-02C61270C12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05D04B-D90D-4255-904A-50973FB29642}" type="presOf" srcId="{31BE0E8D-49F5-46C3-BEE3-3A4762D07BA9}" destId="{0BF21DAD-82B6-4802-B48D-9CA222C536BA}" srcOrd="0" destOrd="0" presId="urn:microsoft.com/office/officeart/2005/8/layout/matrix1"/>
    <dgm:cxn modelId="{9B64AC70-28CD-4ABE-9EF1-C8AF4909A91F}" type="presOf" srcId="{B8122F27-7C1E-4FD8-B7E6-02C61270C126}" destId="{C0DC757E-772F-4B3D-B885-DE502C103E7B}" srcOrd="0" destOrd="0" presId="urn:microsoft.com/office/officeart/2005/8/layout/matrix1"/>
    <dgm:cxn modelId="{3079E798-3C6E-4966-8096-627168517B8D}" type="presOf" srcId="{4A62CC5F-614E-4C98-8997-24604839678F}" destId="{4F9D1010-D95E-49A8-A180-CC1E6FEA049F}" srcOrd="1" destOrd="0" presId="urn:microsoft.com/office/officeart/2005/8/layout/matrix1"/>
    <dgm:cxn modelId="{F355A504-CCEC-4D82-BF3C-BF2005C914D1}" type="presOf" srcId="{A4CD12C9-F20A-4ED1-8648-60572A1E3DD5}" destId="{E8FE2BB1-9E91-4457-841C-45480CE71D21}" srcOrd="1" destOrd="0" presId="urn:microsoft.com/office/officeart/2005/8/layout/matrix1"/>
    <dgm:cxn modelId="{2A2A8764-F12E-4540-BA8A-0D44767E046E}" srcId="{31BE0E8D-49F5-46C3-BEE3-3A4762D07BA9}" destId="{70F7FA97-9779-4B0E-A316-4D616911EC36}" srcOrd="1" destOrd="0" parTransId="{37AD1112-DB54-455D-B5CC-CFAF7D8A359B}" sibTransId="{4E0F60D9-E9AB-4E86-A151-B790F4E403B7}"/>
    <dgm:cxn modelId="{9A218FEB-C46F-49B8-853D-4CD7974ED9A5}" srcId="{B8122F27-7C1E-4FD8-B7E6-02C61270C126}" destId="{31BE0E8D-49F5-46C3-BEE3-3A4762D07BA9}" srcOrd="0" destOrd="0" parTransId="{B8F54F77-4598-4803-AFBF-C07D64716EC2}" sibTransId="{176902F3-01DB-4E53-A173-19214F9544F9}"/>
    <dgm:cxn modelId="{B36C981F-392E-4CA3-B7F0-5AA39F1F7B7E}" type="presOf" srcId="{4A62CC5F-614E-4C98-8997-24604839678F}" destId="{6538A34E-6735-45F3-A05B-C561418904DE}" srcOrd="0" destOrd="0" presId="urn:microsoft.com/office/officeart/2005/8/layout/matrix1"/>
    <dgm:cxn modelId="{D5901879-630C-4560-9ED9-81DB7854065E}" srcId="{B8122F27-7C1E-4FD8-B7E6-02C61270C126}" destId="{1242C13A-3F66-446A-A693-83F6016BDCC5}" srcOrd="1" destOrd="0" parTransId="{70727EF6-F8C5-4A94-8026-FA76030E54F8}" sibTransId="{E0A82B7B-1781-4355-A81F-F458E8DF7A2B}"/>
    <dgm:cxn modelId="{B191D1CC-E86A-4099-AA13-EA55652905A5}" type="presOf" srcId="{70F7FA97-9779-4B0E-A316-4D616911EC36}" destId="{68409DA5-0E4C-4934-957A-ACEA33CA14FF}" srcOrd="0" destOrd="0" presId="urn:microsoft.com/office/officeart/2005/8/layout/matrix1"/>
    <dgm:cxn modelId="{94CB82E3-2C21-4172-87A1-9D3F660AD3AA}" type="presOf" srcId="{70F7FA97-9779-4B0E-A316-4D616911EC36}" destId="{376B2BAE-5E3C-4791-A655-49ED9D8EFB40}" srcOrd="1" destOrd="0" presId="urn:microsoft.com/office/officeart/2005/8/layout/matrix1"/>
    <dgm:cxn modelId="{09EDCF4F-9B73-4533-B627-A7CA327EE022}" srcId="{31BE0E8D-49F5-46C3-BEE3-3A4762D07BA9}" destId="{4A62CC5F-614E-4C98-8997-24604839678F}" srcOrd="3" destOrd="0" parTransId="{938CAE5B-B895-4EAA-816B-475D5E419553}" sibTransId="{1C42B96C-0458-4622-BC88-42B40474A5C4}"/>
    <dgm:cxn modelId="{BCFB367A-146C-4BF2-A0A9-10C9B5F259AC}" type="presOf" srcId="{9D231979-94F3-4D36-8324-CA3EFE52DD64}" destId="{D478D5D4-16C5-44AA-A197-9E142D7F9B61}" srcOrd="1" destOrd="0" presId="urn:microsoft.com/office/officeart/2005/8/layout/matrix1"/>
    <dgm:cxn modelId="{2B5E3D78-1316-4E08-97A9-EE6E828249E2}" type="presOf" srcId="{9D231979-94F3-4D36-8324-CA3EFE52DD64}" destId="{4ECF1D9B-760A-4512-B6BB-CAEBC1D87F7D}" srcOrd="0" destOrd="0" presId="urn:microsoft.com/office/officeart/2005/8/layout/matrix1"/>
    <dgm:cxn modelId="{A13B886C-0183-4EBB-BC43-B80B87548407}" srcId="{31BE0E8D-49F5-46C3-BEE3-3A4762D07BA9}" destId="{9D231979-94F3-4D36-8324-CA3EFE52DD64}" srcOrd="0" destOrd="0" parTransId="{8D2CD38B-5919-404F-AF98-906D9857F2CB}" sibTransId="{38EA373D-6E19-40CA-B3A0-69272775B276}"/>
    <dgm:cxn modelId="{9F713971-BE1E-4F00-A953-58AA43514AB1}" srcId="{31BE0E8D-49F5-46C3-BEE3-3A4762D07BA9}" destId="{A4CD12C9-F20A-4ED1-8648-60572A1E3DD5}" srcOrd="2" destOrd="0" parTransId="{2F6ED268-773E-4798-9587-5D98B7808720}" sibTransId="{027DD317-106B-4235-9BB2-ED74436C5271}"/>
    <dgm:cxn modelId="{BB34D7D3-D25E-427B-8F43-7C4B6AC53203}" type="presOf" srcId="{A4CD12C9-F20A-4ED1-8648-60572A1E3DD5}" destId="{54C99BF2-6635-448D-84F6-96FDA772A3D0}" srcOrd="0" destOrd="0" presId="urn:microsoft.com/office/officeart/2005/8/layout/matrix1"/>
    <dgm:cxn modelId="{57B22CB7-EE7B-4A6E-9123-2B936561F3A5}" type="presParOf" srcId="{C0DC757E-772F-4B3D-B885-DE502C103E7B}" destId="{211930C9-0DD1-49E6-9EAE-93F9F0905F37}" srcOrd="0" destOrd="0" presId="urn:microsoft.com/office/officeart/2005/8/layout/matrix1"/>
    <dgm:cxn modelId="{64548C62-F309-4131-B3FE-92E85D22A387}" type="presParOf" srcId="{211930C9-0DD1-49E6-9EAE-93F9F0905F37}" destId="{4ECF1D9B-760A-4512-B6BB-CAEBC1D87F7D}" srcOrd="0" destOrd="0" presId="urn:microsoft.com/office/officeart/2005/8/layout/matrix1"/>
    <dgm:cxn modelId="{077BAD5A-5B23-420F-A1AA-4BDA52B3A60D}" type="presParOf" srcId="{211930C9-0DD1-49E6-9EAE-93F9F0905F37}" destId="{D478D5D4-16C5-44AA-A197-9E142D7F9B61}" srcOrd="1" destOrd="0" presId="urn:microsoft.com/office/officeart/2005/8/layout/matrix1"/>
    <dgm:cxn modelId="{68EC8ED0-3BDF-4C2B-B282-DD808B9226FD}" type="presParOf" srcId="{211930C9-0DD1-49E6-9EAE-93F9F0905F37}" destId="{68409DA5-0E4C-4934-957A-ACEA33CA14FF}" srcOrd="2" destOrd="0" presId="urn:microsoft.com/office/officeart/2005/8/layout/matrix1"/>
    <dgm:cxn modelId="{90681A77-70A1-41F0-A0EE-532358B529C3}" type="presParOf" srcId="{211930C9-0DD1-49E6-9EAE-93F9F0905F37}" destId="{376B2BAE-5E3C-4791-A655-49ED9D8EFB40}" srcOrd="3" destOrd="0" presId="urn:microsoft.com/office/officeart/2005/8/layout/matrix1"/>
    <dgm:cxn modelId="{C2016A0E-FF00-4FC7-B7B8-52BB1FDFDF21}" type="presParOf" srcId="{211930C9-0DD1-49E6-9EAE-93F9F0905F37}" destId="{54C99BF2-6635-448D-84F6-96FDA772A3D0}" srcOrd="4" destOrd="0" presId="urn:microsoft.com/office/officeart/2005/8/layout/matrix1"/>
    <dgm:cxn modelId="{5E8532B5-6974-48BA-AA8E-9A959BBDC47C}" type="presParOf" srcId="{211930C9-0DD1-49E6-9EAE-93F9F0905F37}" destId="{E8FE2BB1-9E91-4457-841C-45480CE71D21}" srcOrd="5" destOrd="0" presId="urn:microsoft.com/office/officeart/2005/8/layout/matrix1"/>
    <dgm:cxn modelId="{0504F6DD-987F-412E-AFC0-14A647D3439D}" type="presParOf" srcId="{211930C9-0DD1-49E6-9EAE-93F9F0905F37}" destId="{6538A34E-6735-45F3-A05B-C561418904DE}" srcOrd="6" destOrd="0" presId="urn:microsoft.com/office/officeart/2005/8/layout/matrix1"/>
    <dgm:cxn modelId="{A75D927C-02CE-4218-81CD-1084086AE926}" type="presParOf" srcId="{211930C9-0DD1-49E6-9EAE-93F9F0905F37}" destId="{4F9D1010-D95E-49A8-A180-CC1E6FEA049F}" srcOrd="7" destOrd="0" presId="urn:microsoft.com/office/officeart/2005/8/layout/matrix1"/>
    <dgm:cxn modelId="{18E867C0-5CBE-47A6-A278-B73EBFBE5FD3}" type="presParOf" srcId="{C0DC757E-772F-4B3D-B885-DE502C103E7B}" destId="{0BF21DAD-82B6-4802-B48D-9CA222C536B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ACE876-64F6-4E03-B153-5C6DB959FC99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77B2D4F-CCB3-416F-A7CB-2B1028C94649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m:oMathPara>
              </a14:m>
              <a:endParaRPr lang="zh-CN" altLang="en-US" dirty="0"/>
            </a:p>
          </dgm:t>
        </dgm:pt>
      </mc:Choice>
      <mc:Fallback>
        <dgm:pt modelId="{777B2D4F-CCB3-416F-A7CB-2B1028C94649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𝑝</a:t>
              </a:r>
              <a:r>
                <a:rPr lang="en-US" altLang="zh-CN" b="0" i="0" smtClean="0">
                  <a:latin typeface="Cambria Math"/>
                </a:rPr>
                <a:t>(𝑣 ⃑|ℎ ⃑ )=∏_(𝑗=1)^𝑚▒〖𝑝(𝑣_𝑗│ℎ ⃑ ) 〗</a:t>
              </a:r>
              <a:endParaRPr lang="zh-CN" altLang="en-US" dirty="0"/>
            </a:p>
          </dgm:t>
        </dgm:pt>
      </mc:Fallback>
    </mc:AlternateContent>
    <dgm:pt modelId="{641A0B27-52C3-4A0D-B362-B6B4245C67D8}" type="parTrans" cxnId="{A2B9E9F2-604B-4BD5-9457-0B375B60F812}">
      <dgm:prSet/>
      <dgm:spPr/>
      <dgm:t>
        <a:bodyPr/>
        <a:lstStyle/>
        <a:p>
          <a:endParaRPr lang="zh-CN" altLang="en-US"/>
        </a:p>
      </dgm:t>
    </dgm:pt>
    <dgm:pt modelId="{780CD3C0-7AF3-4098-B429-4BCD0DBD5AC6}" type="sibTrans" cxnId="{A2B9E9F2-604B-4BD5-9457-0B375B60F812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81043A68-34D0-433C-812F-7FD6723CF66C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m:oMathPara>
              </a14:m>
              <a:endParaRPr lang="zh-CN" altLang="en-US" dirty="0"/>
            </a:p>
          </dgm:t>
        </dgm:pt>
      </mc:Choice>
      <mc:Fallback>
        <dgm:pt modelId="{81043A68-34D0-433C-812F-7FD6723CF66C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𝑝</a:t>
              </a:r>
              <a:r>
                <a:rPr lang="en-US" altLang="zh-CN" b="0" i="0" smtClean="0">
                  <a:latin typeface="Cambria Math"/>
                </a:rPr>
                <a:t>(𝑣_𝑗=1│ℎ ⃑ )=</a:t>
              </a:r>
              <a:r>
                <a:rPr lang="zh-CN" altLang="en-US" b="0" i="0" smtClean="0">
                  <a:latin typeface="Cambria Math"/>
                </a:rPr>
                <a:t>𝜎</a:t>
              </a:r>
              <a:r>
                <a:rPr lang="en-US" altLang="zh-CN" b="0" i="0" smtClean="0">
                  <a:latin typeface="Cambria Math"/>
                </a:rPr>
                <a:t>(∑_(𝑖=1)^𝑛▒〖𝑊_𝑖𝑗 ℎ_𝑖+𝑏_𝑗 〗)</a:t>
              </a:r>
              <a:endParaRPr lang="zh-CN" altLang="en-US" dirty="0"/>
            </a:p>
          </dgm:t>
        </dgm:pt>
      </mc:Fallback>
    </mc:AlternateContent>
    <dgm:pt modelId="{9B284138-7794-4522-863F-F8D09B1FC438}" type="parTrans" cxnId="{B169ED8E-CCCF-414E-A42C-07A92F94A050}">
      <dgm:prSet/>
      <dgm:spPr/>
      <dgm:t>
        <a:bodyPr/>
        <a:lstStyle/>
        <a:p>
          <a:endParaRPr lang="zh-CN" altLang="en-US"/>
        </a:p>
      </dgm:t>
    </dgm:pt>
    <dgm:pt modelId="{8E717D69-8A8F-4C9A-B2D8-EDD13CB60F7D}" type="sibTrans" cxnId="{B169ED8E-CCCF-414E-A42C-07A92F94A050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83C83D4-EF3D-4F41-A215-9B8EC1DB865C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m:oMathPara>
              </a14:m>
              <a:endParaRPr lang="zh-CN" altLang="en-US" dirty="0"/>
            </a:p>
          </dgm:t>
        </dgm:pt>
      </mc:Choice>
      <mc:Fallback>
        <dgm:pt modelId="{F83C83D4-EF3D-4F41-A215-9B8EC1DB865C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𝑝</a:t>
              </a:r>
              <a:r>
                <a:rPr lang="en-US" altLang="zh-CN" b="0" i="0" smtClean="0">
                  <a:latin typeface="Cambria Math"/>
                </a:rPr>
                <a:t>(ℎ_𝑖=1│𝑣 ⃑ )=</a:t>
              </a:r>
              <a:r>
                <a:rPr lang="zh-CN" altLang="en-US" b="0" i="0" smtClean="0">
                  <a:latin typeface="Cambria Math"/>
                </a:rPr>
                <a:t>𝜎</a:t>
              </a:r>
              <a:r>
                <a:rPr lang="en-US" altLang="zh-CN" b="0" i="0" smtClean="0">
                  <a:latin typeface="Cambria Math"/>
                </a:rPr>
                <a:t>(∑_(𝑗=1)^𝑚▒〖𝑊_𝑖𝑗 𝑣_𝑗+𝑐_𝑖 〗)</a:t>
              </a:r>
              <a:endParaRPr lang="zh-CN" altLang="en-US" dirty="0"/>
            </a:p>
          </dgm:t>
        </dgm:pt>
      </mc:Fallback>
    </mc:AlternateContent>
    <dgm:pt modelId="{6BD24AD8-CA08-4DD4-BB65-8D261C0D698E}" type="parTrans" cxnId="{0FE32353-61A6-4002-A788-A0AF1294B675}">
      <dgm:prSet/>
      <dgm:spPr/>
      <dgm:t>
        <a:bodyPr/>
        <a:lstStyle/>
        <a:p>
          <a:endParaRPr lang="zh-CN" altLang="en-US"/>
        </a:p>
      </dgm:t>
    </dgm:pt>
    <dgm:pt modelId="{0B684FA3-A55F-4878-A889-1420D45934A8}" type="sibTrans" cxnId="{0FE32353-61A6-4002-A788-A0AF1294B675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9E19D2A-32A9-4BDF-8B85-CC70DC99675A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m:oMathPara>
              </a14:m>
              <a:endParaRPr lang="zh-CN" altLang="en-US" dirty="0"/>
            </a:p>
          </dgm:t>
        </dgm:pt>
      </mc:Choice>
      <mc:Fallback>
        <dgm:pt modelId="{A9E19D2A-32A9-4BDF-8B85-CC70DC99675A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𝑝</a:t>
              </a:r>
              <a:r>
                <a:rPr lang="en-US" altLang="zh-CN" b="0" i="0" smtClean="0">
                  <a:latin typeface="Cambria Math"/>
                </a:rPr>
                <a:t>(ℎ ⃑|𝑣 ⃑  )=∏_(𝑖=1)^𝑛▒〖𝑝(ℎ_𝑖│𝑣 ⃑ ) 〗</a:t>
              </a:r>
              <a:endParaRPr lang="zh-CN" altLang="en-US" dirty="0"/>
            </a:p>
          </dgm:t>
        </dgm:pt>
      </mc:Fallback>
    </mc:AlternateContent>
    <dgm:pt modelId="{F2851B1E-A078-441A-AEAE-4C434079FAC8}" type="parTrans" cxnId="{6B345FCF-7196-4A5F-B158-32522B7A2822}">
      <dgm:prSet/>
      <dgm:spPr/>
      <dgm:t>
        <a:bodyPr/>
        <a:lstStyle/>
        <a:p>
          <a:endParaRPr lang="zh-CN" altLang="en-US"/>
        </a:p>
      </dgm:t>
    </dgm:pt>
    <dgm:pt modelId="{E353F80B-2645-47FA-9BC2-7CF391083B02}" type="sibTrans" cxnId="{6B345FCF-7196-4A5F-B158-32522B7A2822}">
      <dgm:prSet/>
      <dgm:spPr/>
      <dgm:t>
        <a:bodyPr/>
        <a:lstStyle/>
        <a:p>
          <a:endParaRPr lang="zh-CN" altLang="en-US"/>
        </a:p>
      </dgm:t>
    </dgm:pt>
    <dgm:pt modelId="{98B0EF30-5192-4217-910C-CCBA2F9942DD}" type="pres">
      <dgm:prSet presAssocID="{0EACE876-64F6-4E03-B153-5C6DB959FC99}" presName="matrix" presStyleCnt="0">
        <dgm:presLayoutVars>
          <dgm:chMax val="1"/>
          <dgm:dir/>
          <dgm:resizeHandles val="exact"/>
        </dgm:presLayoutVars>
      </dgm:prSet>
      <dgm:spPr/>
    </dgm:pt>
    <dgm:pt modelId="{CB3D3A09-1364-4DCE-AF90-C31A9ADD2F11}" type="pres">
      <dgm:prSet presAssocID="{0EACE876-64F6-4E03-B153-5C6DB959FC99}" presName="diamond" presStyleLbl="bgShp" presStyleIdx="0" presStyleCnt="1"/>
      <dgm:spPr/>
    </dgm:pt>
    <dgm:pt modelId="{8A75E283-39FB-41D0-89DD-69320CB298AC}" type="pres">
      <dgm:prSet presAssocID="{0EACE876-64F6-4E03-B153-5C6DB959FC99}" presName="quad1" presStyleLbl="node1" presStyleIdx="0" presStyleCnt="4" custScaleX="172511" custScaleY="87657" custLinFactNeighborX="-69497" custLinFactNeighborY="1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DEC97B-A8A8-4BEE-968F-6532C39FA731}" type="pres">
      <dgm:prSet presAssocID="{0EACE876-64F6-4E03-B153-5C6DB959FC99}" presName="quad2" presStyleLbl="node1" presStyleIdx="1" presStyleCnt="4" custScaleX="266094" custScaleY="87657" custLinFactNeighborX="72091" custLinFactNeighborY="1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3B3651-CBD8-4BE0-B946-EEF0BF45DB72}" type="pres">
      <dgm:prSet presAssocID="{0EACE876-64F6-4E03-B153-5C6DB959FC99}" presName="quad3" presStyleLbl="node1" presStyleIdx="2" presStyleCnt="4" custScaleX="243254" custScaleY="87881" custLinFactNeighborX="-34272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24383-CBFB-4B25-BA9A-F7016CECE5B9}" type="pres">
      <dgm:prSet presAssocID="{0EACE876-64F6-4E03-B153-5C6DB959FC99}" presName="quad4" presStyleLbl="node1" presStyleIdx="3" presStyleCnt="4" custScaleX="192027" custScaleY="91616" custLinFactX="10437" custLinFactNeighborX="100000" custLinFactNeighborY="22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5A770B-594D-41C1-B624-07EDE56015C2}" type="presOf" srcId="{81043A68-34D0-433C-812F-7FD6723CF66C}" destId="{35DEC97B-A8A8-4BEE-968F-6532C39FA731}" srcOrd="0" destOrd="0" presId="urn:microsoft.com/office/officeart/2005/8/layout/matrix3"/>
    <dgm:cxn modelId="{6B345FCF-7196-4A5F-B158-32522B7A2822}" srcId="{0EACE876-64F6-4E03-B153-5C6DB959FC99}" destId="{A9E19D2A-32A9-4BDF-8B85-CC70DC99675A}" srcOrd="3" destOrd="0" parTransId="{F2851B1E-A078-441A-AEAE-4C434079FAC8}" sibTransId="{E353F80B-2645-47FA-9BC2-7CF391083B02}"/>
    <dgm:cxn modelId="{A2B9E9F2-604B-4BD5-9457-0B375B60F812}" srcId="{0EACE876-64F6-4E03-B153-5C6DB959FC99}" destId="{777B2D4F-CCB3-416F-A7CB-2B1028C94649}" srcOrd="0" destOrd="0" parTransId="{641A0B27-52C3-4A0D-B362-B6B4245C67D8}" sibTransId="{780CD3C0-7AF3-4098-B429-4BCD0DBD5AC6}"/>
    <dgm:cxn modelId="{8D5B7B1A-3DC9-4917-9679-05EC9190E833}" type="presOf" srcId="{F83C83D4-EF3D-4F41-A215-9B8EC1DB865C}" destId="{313B3651-CBD8-4BE0-B946-EEF0BF45DB72}" srcOrd="0" destOrd="0" presId="urn:microsoft.com/office/officeart/2005/8/layout/matrix3"/>
    <dgm:cxn modelId="{B169ED8E-CCCF-414E-A42C-07A92F94A050}" srcId="{0EACE876-64F6-4E03-B153-5C6DB959FC99}" destId="{81043A68-34D0-433C-812F-7FD6723CF66C}" srcOrd="1" destOrd="0" parTransId="{9B284138-7794-4522-863F-F8D09B1FC438}" sibTransId="{8E717D69-8A8F-4C9A-B2D8-EDD13CB60F7D}"/>
    <dgm:cxn modelId="{6515535E-D2B3-45EE-986C-AFC377058FDF}" type="presOf" srcId="{0EACE876-64F6-4E03-B153-5C6DB959FC99}" destId="{98B0EF30-5192-4217-910C-CCBA2F9942DD}" srcOrd="0" destOrd="0" presId="urn:microsoft.com/office/officeart/2005/8/layout/matrix3"/>
    <dgm:cxn modelId="{62E57107-87D3-4BEE-8261-625B8C48E9ED}" type="presOf" srcId="{777B2D4F-CCB3-416F-A7CB-2B1028C94649}" destId="{8A75E283-39FB-41D0-89DD-69320CB298AC}" srcOrd="0" destOrd="0" presId="urn:microsoft.com/office/officeart/2005/8/layout/matrix3"/>
    <dgm:cxn modelId="{29D2EF87-BB18-4B18-B208-17C02CA11627}" type="presOf" srcId="{A9E19D2A-32A9-4BDF-8B85-CC70DC99675A}" destId="{6A524383-CBFB-4B25-BA9A-F7016CECE5B9}" srcOrd="0" destOrd="0" presId="urn:microsoft.com/office/officeart/2005/8/layout/matrix3"/>
    <dgm:cxn modelId="{0FE32353-61A6-4002-A788-A0AF1294B675}" srcId="{0EACE876-64F6-4E03-B153-5C6DB959FC99}" destId="{F83C83D4-EF3D-4F41-A215-9B8EC1DB865C}" srcOrd="2" destOrd="0" parTransId="{6BD24AD8-CA08-4DD4-BB65-8D261C0D698E}" sibTransId="{0B684FA3-A55F-4878-A889-1420D45934A8}"/>
    <dgm:cxn modelId="{2957FBD5-0E42-45A7-8F5C-11A40DC9AD91}" type="presParOf" srcId="{98B0EF30-5192-4217-910C-CCBA2F9942DD}" destId="{CB3D3A09-1364-4DCE-AF90-C31A9ADD2F11}" srcOrd="0" destOrd="0" presId="urn:microsoft.com/office/officeart/2005/8/layout/matrix3"/>
    <dgm:cxn modelId="{C981D35B-CE88-44C7-9806-F2B1B26B5DEB}" type="presParOf" srcId="{98B0EF30-5192-4217-910C-CCBA2F9942DD}" destId="{8A75E283-39FB-41D0-89DD-69320CB298AC}" srcOrd="1" destOrd="0" presId="urn:microsoft.com/office/officeart/2005/8/layout/matrix3"/>
    <dgm:cxn modelId="{424FF73A-94EC-4427-BA41-944D75E6ABFE}" type="presParOf" srcId="{98B0EF30-5192-4217-910C-CCBA2F9942DD}" destId="{35DEC97B-A8A8-4BEE-968F-6532C39FA731}" srcOrd="2" destOrd="0" presId="urn:microsoft.com/office/officeart/2005/8/layout/matrix3"/>
    <dgm:cxn modelId="{49CFE97D-3BFF-4F6B-B92C-D9565A71A6FF}" type="presParOf" srcId="{98B0EF30-5192-4217-910C-CCBA2F9942DD}" destId="{313B3651-CBD8-4BE0-B946-EEF0BF45DB72}" srcOrd="3" destOrd="0" presId="urn:microsoft.com/office/officeart/2005/8/layout/matrix3"/>
    <dgm:cxn modelId="{83179465-369F-44A3-BF01-4D5260928A7B}" type="presParOf" srcId="{98B0EF30-5192-4217-910C-CCBA2F9942DD}" destId="{6A524383-CBFB-4B25-BA9A-F7016CECE5B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ACE876-64F6-4E03-B153-5C6DB959FC99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77B2D4F-CCB3-416F-A7CB-2B1028C94649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41A0B27-52C3-4A0D-B362-B6B4245C67D8}" type="parTrans" cxnId="{A2B9E9F2-604B-4BD5-9457-0B375B60F812}">
      <dgm:prSet/>
      <dgm:spPr/>
      <dgm:t>
        <a:bodyPr/>
        <a:lstStyle/>
        <a:p>
          <a:endParaRPr lang="zh-CN" altLang="en-US"/>
        </a:p>
      </dgm:t>
    </dgm:pt>
    <dgm:pt modelId="{780CD3C0-7AF3-4098-B429-4BCD0DBD5AC6}" type="sibTrans" cxnId="{A2B9E9F2-604B-4BD5-9457-0B375B60F812}">
      <dgm:prSet/>
      <dgm:spPr/>
      <dgm:t>
        <a:bodyPr/>
        <a:lstStyle/>
        <a:p>
          <a:endParaRPr lang="zh-CN" altLang="en-US"/>
        </a:p>
      </dgm:t>
    </dgm:pt>
    <dgm:pt modelId="{81043A68-34D0-433C-812F-7FD6723CF66C}">
      <dgm:prSet phldrT="[文本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9B284138-7794-4522-863F-F8D09B1FC438}" type="parTrans" cxnId="{B169ED8E-CCCF-414E-A42C-07A92F94A050}">
      <dgm:prSet/>
      <dgm:spPr/>
      <dgm:t>
        <a:bodyPr/>
        <a:lstStyle/>
        <a:p>
          <a:endParaRPr lang="zh-CN" altLang="en-US"/>
        </a:p>
      </dgm:t>
    </dgm:pt>
    <dgm:pt modelId="{8E717D69-8A8F-4C9A-B2D8-EDD13CB60F7D}" type="sibTrans" cxnId="{B169ED8E-CCCF-414E-A42C-07A92F94A050}">
      <dgm:prSet/>
      <dgm:spPr/>
      <dgm:t>
        <a:bodyPr/>
        <a:lstStyle/>
        <a:p>
          <a:endParaRPr lang="zh-CN" altLang="en-US"/>
        </a:p>
      </dgm:t>
    </dgm:pt>
    <dgm:pt modelId="{F83C83D4-EF3D-4F41-A215-9B8EC1DB865C}">
      <dgm:prSet phldrT="[文本]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BD24AD8-CA08-4DD4-BB65-8D261C0D698E}" type="parTrans" cxnId="{0FE32353-61A6-4002-A788-A0AF1294B675}">
      <dgm:prSet/>
      <dgm:spPr/>
      <dgm:t>
        <a:bodyPr/>
        <a:lstStyle/>
        <a:p>
          <a:endParaRPr lang="zh-CN" altLang="en-US"/>
        </a:p>
      </dgm:t>
    </dgm:pt>
    <dgm:pt modelId="{0B684FA3-A55F-4878-A889-1420D45934A8}" type="sibTrans" cxnId="{0FE32353-61A6-4002-A788-A0AF1294B675}">
      <dgm:prSet/>
      <dgm:spPr/>
      <dgm:t>
        <a:bodyPr/>
        <a:lstStyle/>
        <a:p>
          <a:endParaRPr lang="zh-CN" altLang="en-US"/>
        </a:p>
      </dgm:t>
    </dgm:pt>
    <dgm:pt modelId="{A9E19D2A-32A9-4BDF-8B85-CC70DC99675A}">
      <dgm:prSet phldrT="[文本]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2851B1E-A078-441A-AEAE-4C434079FAC8}" type="parTrans" cxnId="{6B345FCF-7196-4A5F-B158-32522B7A2822}">
      <dgm:prSet/>
      <dgm:spPr/>
      <dgm:t>
        <a:bodyPr/>
        <a:lstStyle/>
        <a:p>
          <a:endParaRPr lang="zh-CN" altLang="en-US"/>
        </a:p>
      </dgm:t>
    </dgm:pt>
    <dgm:pt modelId="{E353F80B-2645-47FA-9BC2-7CF391083B02}" type="sibTrans" cxnId="{6B345FCF-7196-4A5F-B158-32522B7A2822}">
      <dgm:prSet/>
      <dgm:spPr/>
      <dgm:t>
        <a:bodyPr/>
        <a:lstStyle/>
        <a:p>
          <a:endParaRPr lang="zh-CN" altLang="en-US"/>
        </a:p>
      </dgm:t>
    </dgm:pt>
    <dgm:pt modelId="{98B0EF30-5192-4217-910C-CCBA2F9942DD}" type="pres">
      <dgm:prSet presAssocID="{0EACE876-64F6-4E03-B153-5C6DB959FC99}" presName="matrix" presStyleCnt="0">
        <dgm:presLayoutVars>
          <dgm:chMax val="1"/>
          <dgm:dir/>
          <dgm:resizeHandles val="exact"/>
        </dgm:presLayoutVars>
      </dgm:prSet>
      <dgm:spPr/>
    </dgm:pt>
    <dgm:pt modelId="{CB3D3A09-1364-4DCE-AF90-C31A9ADD2F11}" type="pres">
      <dgm:prSet presAssocID="{0EACE876-64F6-4E03-B153-5C6DB959FC99}" presName="diamond" presStyleLbl="bgShp" presStyleIdx="0" presStyleCnt="1"/>
      <dgm:spPr/>
    </dgm:pt>
    <dgm:pt modelId="{8A75E283-39FB-41D0-89DD-69320CB298AC}" type="pres">
      <dgm:prSet presAssocID="{0EACE876-64F6-4E03-B153-5C6DB959FC99}" presName="quad1" presStyleLbl="node1" presStyleIdx="0" presStyleCnt="4" custScaleX="172511" custScaleY="87657" custLinFactNeighborX="-69497" custLinFactNeighborY="1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DEC97B-A8A8-4BEE-968F-6532C39FA731}" type="pres">
      <dgm:prSet presAssocID="{0EACE876-64F6-4E03-B153-5C6DB959FC99}" presName="quad2" presStyleLbl="node1" presStyleIdx="1" presStyleCnt="4" custScaleX="266094" custScaleY="87657" custLinFactNeighborX="72091" custLinFactNeighborY="1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3B3651-CBD8-4BE0-B946-EEF0BF45DB72}" type="pres">
      <dgm:prSet presAssocID="{0EACE876-64F6-4E03-B153-5C6DB959FC99}" presName="quad3" presStyleLbl="node1" presStyleIdx="2" presStyleCnt="4" custScaleX="243254" custScaleY="87881" custLinFactNeighborX="-34272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24383-CBFB-4B25-BA9A-F7016CECE5B9}" type="pres">
      <dgm:prSet presAssocID="{0EACE876-64F6-4E03-B153-5C6DB959FC99}" presName="quad4" presStyleLbl="node1" presStyleIdx="3" presStyleCnt="4" custScaleX="192027" custScaleY="91616" custLinFactX="10437" custLinFactNeighborX="100000" custLinFactNeighborY="22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5A770B-594D-41C1-B624-07EDE56015C2}" type="presOf" srcId="{81043A68-34D0-433C-812F-7FD6723CF66C}" destId="{35DEC97B-A8A8-4BEE-968F-6532C39FA731}" srcOrd="0" destOrd="0" presId="urn:microsoft.com/office/officeart/2005/8/layout/matrix3"/>
    <dgm:cxn modelId="{6B345FCF-7196-4A5F-B158-32522B7A2822}" srcId="{0EACE876-64F6-4E03-B153-5C6DB959FC99}" destId="{A9E19D2A-32A9-4BDF-8B85-CC70DC99675A}" srcOrd="3" destOrd="0" parTransId="{F2851B1E-A078-441A-AEAE-4C434079FAC8}" sibTransId="{E353F80B-2645-47FA-9BC2-7CF391083B02}"/>
    <dgm:cxn modelId="{A2B9E9F2-604B-4BD5-9457-0B375B60F812}" srcId="{0EACE876-64F6-4E03-B153-5C6DB959FC99}" destId="{777B2D4F-CCB3-416F-A7CB-2B1028C94649}" srcOrd="0" destOrd="0" parTransId="{641A0B27-52C3-4A0D-B362-B6B4245C67D8}" sibTransId="{780CD3C0-7AF3-4098-B429-4BCD0DBD5AC6}"/>
    <dgm:cxn modelId="{8D5B7B1A-3DC9-4917-9679-05EC9190E833}" type="presOf" srcId="{F83C83D4-EF3D-4F41-A215-9B8EC1DB865C}" destId="{313B3651-CBD8-4BE0-B946-EEF0BF45DB72}" srcOrd="0" destOrd="0" presId="urn:microsoft.com/office/officeart/2005/8/layout/matrix3"/>
    <dgm:cxn modelId="{B169ED8E-CCCF-414E-A42C-07A92F94A050}" srcId="{0EACE876-64F6-4E03-B153-5C6DB959FC99}" destId="{81043A68-34D0-433C-812F-7FD6723CF66C}" srcOrd="1" destOrd="0" parTransId="{9B284138-7794-4522-863F-F8D09B1FC438}" sibTransId="{8E717D69-8A8F-4C9A-B2D8-EDD13CB60F7D}"/>
    <dgm:cxn modelId="{6515535E-D2B3-45EE-986C-AFC377058FDF}" type="presOf" srcId="{0EACE876-64F6-4E03-B153-5C6DB959FC99}" destId="{98B0EF30-5192-4217-910C-CCBA2F9942DD}" srcOrd="0" destOrd="0" presId="urn:microsoft.com/office/officeart/2005/8/layout/matrix3"/>
    <dgm:cxn modelId="{62E57107-87D3-4BEE-8261-625B8C48E9ED}" type="presOf" srcId="{777B2D4F-CCB3-416F-A7CB-2B1028C94649}" destId="{8A75E283-39FB-41D0-89DD-69320CB298AC}" srcOrd="0" destOrd="0" presId="urn:microsoft.com/office/officeart/2005/8/layout/matrix3"/>
    <dgm:cxn modelId="{29D2EF87-BB18-4B18-B208-17C02CA11627}" type="presOf" srcId="{A9E19D2A-32A9-4BDF-8B85-CC70DC99675A}" destId="{6A524383-CBFB-4B25-BA9A-F7016CECE5B9}" srcOrd="0" destOrd="0" presId="urn:microsoft.com/office/officeart/2005/8/layout/matrix3"/>
    <dgm:cxn modelId="{0FE32353-61A6-4002-A788-A0AF1294B675}" srcId="{0EACE876-64F6-4E03-B153-5C6DB959FC99}" destId="{F83C83D4-EF3D-4F41-A215-9B8EC1DB865C}" srcOrd="2" destOrd="0" parTransId="{6BD24AD8-CA08-4DD4-BB65-8D261C0D698E}" sibTransId="{0B684FA3-A55F-4878-A889-1420D45934A8}"/>
    <dgm:cxn modelId="{2957FBD5-0E42-45A7-8F5C-11A40DC9AD91}" type="presParOf" srcId="{98B0EF30-5192-4217-910C-CCBA2F9942DD}" destId="{CB3D3A09-1364-4DCE-AF90-C31A9ADD2F11}" srcOrd="0" destOrd="0" presId="urn:microsoft.com/office/officeart/2005/8/layout/matrix3"/>
    <dgm:cxn modelId="{C981D35B-CE88-44C7-9806-F2B1B26B5DEB}" type="presParOf" srcId="{98B0EF30-5192-4217-910C-CCBA2F9942DD}" destId="{8A75E283-39FB-41D0-89DD-69320CB298AC}" srcOrd="1" destOrd="0" presId="urn:microsoft.com/office/officeart/2005/8/layout/matrix3"/>
    <dgm:cxn modelId="{424FF73A-94EC-4427-BA41-944D75E6ABFE}" type="presParOf" srcId="{98B0EF30-5192-4217-910C-CCBA2F9942DD}" destId="{35DEC97B-A8A8-4BEE-968F-6532C39FA731}" srcOrd="2" destOrd="0" presId="urn:microsoft.com/office/officeart/2005/8/layout/matrix3"/>
    <dgm:cxn modelId="{49CFE97D-3BFF-4F6B-B92C-D9565A71A6FF}" type="presParOf" srcId="{98B0EF30-5192-4217-910C-CCBA2F9942DD}" destId="{313B3651-CBD8-4BE0-B946-EEF0BF45DB72}" srcOrd="3" destOrd="0" presId="urn:microsoft.com/office/officeart/2005/8/layout/matrix3"/>
    <dgm:cxn modelId="{83179465-369F-44A3-BF01-4D5260928A7B}" type="presParOf" srcId="{98B0EF30-5192-4217-910C-CCBA2F9942DD}" destId="{6A524383-CBFB-4B25-BA9A-F7016CECE5B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D37972-B0C6-45F2-B6B0-3247C71E7A5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B3A2EF1-9F51-4CCA-998C-208748EC4417}">
      <dgm:prSet phldrT="[文本]"/>
      <dgm:spPr/>
      <dgm:t>
        <a:bodyPr/>
        <a:lstStyle/>
        <a:p>
          <a:r>
            <a:rPr lang="en-US" altLang="zh-CN" dirty="0" smtClean="0"/>
            <a:t>Maximum Likelihood</a:t>
          </a:r>
          <a:endParaRPr lang="zh-CN" altLang="en-US" dirty="0"/>
        </a:p>
      </dgm:t>
    </dgm:pt>
    <dgm:pt modelId="{028E4F5B-EE3B-47BB-8C72-94F4A5B345D9}" type="parTrans" cxnId="{38133588-2143-42D0-871C-764B6775D35D}">
      <dgm:prSet/>
      <dgm:spPr/>
      <dgm:t>
        <a:bodyPr/>
        <a:lstStyle/>
        <a:p>
          <a:endParaRPr lang="zh-CN" altLang="en-US"/>
        </a:p>
      </dgm:t>
    </dgm:pt>
    <dgm:pt modelId="{C5DEE613-8099-4902-A76E-2DE5D2B1F440}" type="sibTrans" cxnId="{38133588-2143-42D0-871C-764B6775D35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69C2D5F-0544-4845-A283-94281A3DF0E6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altLang="zh-CN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ln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CN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(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en-US" altLang="zh-CN" b="0" i="1" smtClean="0">
                                <a:latin typeface="Cambria Math"/>
                              </a:rPr>
                              <m:t>|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m:oMathPara>
              </a14:m>
              <a:endParaRPr lang="zh-CN" altLang="en-US" dirty="0"/>
            </a:p>
          </dgm:t>
        </dgm:pt>
      </mc:Choice>
      <mc:Fallback>
        <dgm:pt modelId="{169C2D5F-0544-4845-A283-94281A3DF0E6}">
          <dgm:prSet phldrT="[文本]"/>
          <dgm:spPr/>
          <dgm:t>
            <a:bodyPr/>
            <a:lstStyle/>
            <a:p>
              <a:r>
                <a:rPr lang="en-US" altLang="zh-CN" b="0" i="0" smtClean="0">
                  <a:latin typeface="Cambria Math"/>
                </a:rPr>
                <a:t>ln</a:t>
              </a:r>
              <a:r>
                <a:rPr lang="en-US" altLang="zh-CN" b="0" i="0" smtClean="0">
                  <a:latin typeface="Cambria Math"/>
                </a:rPr>
                <a:t>⁡〖</a:t>
              </a:r>
              <a:r>
                <a:rPr lang="en-US" altLang="zh-CN" b="0" i="0" smtClean="0">
                  <a:latin typeface="Cambria Math"/>
                </a:rPr>
                <a:t>𝐿(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 ⃑</a:t>
              </a:r>
              <a:r>
                <a:rPr lang="zh-CN" altLang="en-US" b="0" i="0" smtClean="0">
                  <a:latin typeface="Cambria Math"/>
                </a:rPr>
                <a:t>│</a:t>
              </a:r>
              <a:r>
                <a:rPr lang="en-US" altLang="zh-CN" b="0" i="0" smtClean="0">
                  <a:latin typeface="Cambria Math"/>
                </a:rPr>
                <a:t>𝑆 ⃑ )</a:t>
              </a:r>
              <a:r>
                <a:rPr lang="en-US" altLang="zh-CN" b="0" i="0" smtClean="0">
                  <a:latin typeface="Cambria Math"/>
                </a:rPr>
                <a:t>〗</a:t>
              </a:r>
              <a:r>
                <a:rPr lang="en-US" altLang="zh-CN" b="0" i="0" smtClean="0">
                  <a:latin typeface="Cambria Math"/>
                </a:rPr>
                <a:t>=ln∏_(𝑖=1)^𝑙▒〖𝑝((𝑣^𝑖 ) ⃑|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 ⃑)〗=∑2_(𝑖=1)^𝑙▒ln⁡〖𝑝((𝑣^𝑖 ) ⃑|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 ⃑)〗 </a:t>
              </a:r>
              <a:endParaRPr lang="zh-CN" altLang="en-US" dirty="0"/>
            </a:p>
          </dgm:t>
        </dgm:pt>
      </mc:Fallback>
    </mc:AlternateContent>
    <dgm:pt modelId="{77117030-91E0-4DB8-873B-26D56728A683}" type="parTrans" cxnId="{9AF0BAE5-651B-44EE-AA74-BC7655500336}">
      <dgm:prSet/>
      <dgm:spPr/>
      <dgm:t>
        <a:bodyPr/>
        <a:lstStyle/>
        <a:p>
          <a:endParaRPr lang="zh-CN" altLang="en-US"/>
        </a:p>
      </dgm:t>
    </dgm:pt>
    <dgm:pt modelId="{F189476F-B73A-421E-B280-6E3D3C5BEF05}" type="sibTrans" cxnId="{9AF0BAE5-651B-44EE-AA74-BC7655500336}">
      <dgm:prSet/>
      <dgm:spPr/>
      <dgm:t>
        <a:bodyPr/>
        <a:lstStyle/>
        <a:p>
          <a:endParaRPr lang="zh-CN" altLang="en-US"/>
        </a:p>
      </dgm:t>
    </dgm:pt>
    <dgm:pt modelId="{8D08D11A-9BDF-4BF5-8450-C28341670F2E}">
      <dgm:prSet phldrT="[文本]"/>
      <dgm:spPr/>
      <dgm:t>
        <a:bodyPr/>
        <a:lstStyle/>
        <a:p>
          <a:r>
            <a:rPr lang="en-US" altLang="zh-CN" dirty="0" smtClean="0"/>
            <a:t>Mini-batch Gradient Ascent (Delta Rule)</a:t>
          </a:r>
          <a:endParaRPr lang="zh-CN" altLang="en-US" dirty="0"/>
        </a:p>
      </dgm:t>
    </dgm:pt>
    <dgm:pt modelId="{F42E343E-A685-4F2A-8542-ACD52351B5EB}" type="parTrans" cxnId="{17F84752-F6D7-46E9-96C8-B4F72FF0F47F}">
      <dgm:prSet/>
      <dgm:spPr/>
      <dgm:t>
        <a:bodyPr/>
        <a:lstStyle/>
        <a:p>
          <a:endParaRPr lang="zh-CN" altLang="en-US"/>
        </a:p>
      </dgm:t>
    </dgm:pt>
    <dgm:pt modelId="{3628627B-3D36-4474-B076-465C0E9218AC}" type="sibTrans" cxnId="{17F84752-F6D7-46E9-96C8-B4F72FF0F47F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F8B8A59-AF4B-48CB-9A6D-C71E4BE64C26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zh-CN" altLang="en-US" b="0" i="1" smtClean="0">
                                <a:latin typeface="Cambria Math"/>
                              </a:rPr>
                              <m:t>𝜂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acc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|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nary>
                              </m:e>
                            </m:d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zh-CN" altLang="en-US" b="0" i="1" smtClean="0">
                                <a:latin typeface="Cambria Math"/>
                              </a:rPr>
                              <m:t>𝜆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zh-CN" altLang="en-US" b="0" i="1" smtClean="0">
                                <a:latin typeface="Cambria Math"/>
                              </a:rPr>
                              <m:t>𝜈</m:t>
                            </m:r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/>
                                <a:ea typeface="Cambria Math"/>
                              </a:rPr>
                              <m:t>Δ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acc>
                          </m:e>
                        </m:groupChr>
                      </m:e>
                      <m:lim>
                        <m:r>
                          <a:rPr lang="en-US" altLang="zh-CN" b="0" i="1" smtClean="0">
                            <a:latin typeface="Cambria Math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/>
                            <a:ea typeface="Cambria Math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e>
                        </m:acc>
                      </m:lim>
                    </m:limLow>
                  </m:oMath>
                </m:oMathPara>
              </a14:m>
              <a:endParaRPr lang="zh-CN" altLang="en-US" dirty="0"/>
            </a:p>
          </dgm:t>
        </dgm:pt>
      </mc:Choice>
      <mc:Fallback>
        <dgm:pt modelId="{BF8B8A59-AF4B-48CB-9A6D-C71E4BE64C26}">
          <dgm:prSet phldrT="[文本]"/>
          <dgm:spPr/>
          <dgm:t>
            <a:bodyPr/>
            <a:lstStyle/>
            <a:p>
              <a:r>
                <a:rPr lang="en-US" altLang="zh-CN" i="0" smtClean="0">
                  <a:latin typeface="Cambria Math"/>
                </a:rPr>
                <a:t>(</a:t>
              </a:r>
              <a:r>
                <a:rPr lang="zh-CN" altLang="en-US" i="0" smtClean="0">
                  <a:latin typeface="Cambria Math"/>
                </a:rPr>
                <a:t>𝜃</a:t>
              </a:r>
              <a:r>
                <a:rPr lang="en-US" altLang="zh-CN" i="0" smtClean="0">
                  <a:latin typeface="Cambria Math"/>
                </a:rPr>
                <a:t>^(</a:t>
              </a:r>
              <a:r>
                <a:rPr lang="en-US" altLang="zh-CN" b="0" i="0" smtClean="0">
                  <a:latin typeface="Cambria Math"/>
                </a:rPr>
                <a:t>𝑡+1) </a:t>
              </a:r>
              <a:r>
                <a:rPr lang="en-US" altLang="zh-CN" b="0" i="0" smtClean="0">
                  <a:latin typeface="Cambria Math"/>
                </a:rPr>
                <a:t>) ⃑</a:t>
              </a:r>
              <a:r>
                <a:rPr lang="en-US" altLang="zh-CN" b="0" i="0" smtClean="0">
                  <a:latin typeface="Cambria Math"/>
                </a:rPr>
                <a:t>=(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^𝑡 ) ⃑+⏟(</a:t>
              </a:r>
              <a:r>
                <a:rPr lang="zh-CN" altLang="en-US" b="0" i="0" smtClean="0">
                  <a:latin typeface="Cambria Math"/>
                </a:rPr>
                <a:t>𝜂</a:t>
              </a:r>
              <a:r>
                <a:rPr lang="en-US" altLang="zh-CN" b="0" i="0" smtClean="0">
                  <a:solidFill>
                    <a:srgbClr val="FF0000"/>
                  </a:solidFill>
                  <a:latin typeface="Cambria Math"/>
                </a:rPr>
                <a:t> 𝜕/(𝜕(</a:t>
              </a:r>
              <a:r>
                <a:rPr lang="zh-CN" altLang="en-US" b="0" i="0" smtClean="0">
                  <a:solidFill>
                    <a:srgbClr val="FF0000"/>
                  </a:solidFill>
                  <a:latin typeface="Cambria Math"/>
                </a:rPr>
                <a:t>𝜃</a:t>
              </a:r>
              <a:r>
                <a:rPr lang="en-US" altLang="zh-CN" b="0" i="0" smtClean="0">
                  <a:solidFill>
                    <a:srgbClr val="FF0000"/>
                  </a:solidFill>
                  <a:latin typeface="Cambria Math"/>
                </a:rPr>
                <a:t>^𝑡 ) ⃑ ) [∑_(𝑖=1)^𝑁▒ln⁡〖𝐿((</a:t>
              </a:r>
              <a:r>
                <a:rPr lang="zh-CN" altLang="en-US" b="0" i="0" smtClean="0">
                  <a:solidFill>
                    <a:srgbClr val="FF0000"/>
                  </a:solidFill>
                  <a:latin typeface="Cambria Math"/>
                </a:rPr>
                <a:t>𝜃</a:t>
              </a:r>
              <a:r>
                <a:rPr lang="en-US" altLang="zh-CN" b="0" i="0" smtClean="0">
                  <a:solidFill>
                    <a:srgbClr val="FF0000"/>
                  </a:solidFill>
                  <a:latin typeface="Cambria Math"/>
                </a:rPr>
                <a:t>^𝑡 ) ⃑|(𝑣^𝑖 ) ⃑)〗 ]</a:t>
              </a:r>
              <a:r>
                <a:rPr lang="en-US" altLang="zh-CN" b="0" i="0" smtClean="0">
                  <a:latin typeface="Cambria Math"/>
                </a:rPr>
                <a:t>−</a:t>
              </a:r>
              <a:r>
                <a:rPr lang="zh-CN" altLang="en-US" b="0" i="0" smtClean="0">
                  <a:latin typeface="Cambria Math"/>
                </a:rPr>
                <a:t>𝜆</a:t>
              </a:r>
              <a:r>
                <a:rPr lang="en-US" altLang="zh-CN" b="0" i="0" smtClean="0">
                  <a:latin typeface="Cambria Math"/>
                </a:rPr>
                <a:t>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^𝑡 ) ⃑+</a:t>
              </a:r>
              <a:r>
                <a:rPr lang="zh-CN" altLang="en-US" b="0" i="0" smtClean="0">
                  <a:latin typeface="Cambria Math"/>
                </a:rPr>
                <a:t>𝜈</a:t>
              </a:r>
              <a:r>
                <a:rPr lang="el-GR" altLang="zh-CN" b="0" i="0" smtClean="0">
                  <a:latin typeface="Cambria Math"/>
                  <a:ea typeface="Cambria Math"/>
                </a:rPr>
                <a:t>Δ</a:t>
              </a:r>
              <a:r>
                <a:rPr lang="en-US" altLang="zh-CN" b="0" i="0" smtClean="0">
                  <a:latin typeface="Cambria Math"/>
                  <a:ea typeface="Cambria Math"/>
                </a:rPr>
                <a:t>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^(𝑡−1) ) ⃑ )┬(≔</a:t>
              </a:r>
              <a:r>
                <a:rPr lang="el-GR" altLang="zh-CN" b="0" i="0" smtClean="0">
                  <a:latin typeface="Cambria Math"/>
                  <a:ea typeface="Cambria Math"/>
                </a:rPr>
                <a:t>Δ</a:t>
              </a:r>
              <a:r>
                <a:rPr lang="en-US" altLang="zh-CN" b="0" i="0" smtClean="0">
                  <a:latin typeface="Cambria Math"/>
                  <a:ea typeface="Cambria Math"/>
                </a:rPr>
                <a:t>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^𝑡 ) ⃑ )</a:t>
              </a:r>
              <a:endParaRPr lang="zh-CN" altLang="en-US" dirty="0"/>
            </a:p>
          </dgm:t>
        </dgm:pt>
      </mc:Fallback>
    </mc:AlternateContent>
    <dgm:pt modelId="{F16BAF56-DE51-4CAC-8DA7-1BA3271FF3AC}" type="parTrans" cxnId="{D0504A6B-A76C-4A33-8F9F-D0D46F96A1E9}">
      <dgm:prSet/>
      <dgm:spPr/>
      <dgm:t>
        <a:bodyPr/>
        <a:lstStyle/>
        <a:p>
          <a:endParaRPr lang="zh-CN" altLang="en-US"/>
        </a:p>
      </dgm:t>
    </dgm:pt>
    <dgm:pt modelId="{1EDD3E82-7000-4074-AAE0-8A9169B15681}" type="sibTrans" cxnId="{D0504A6B-A76C-4A33-8F9F-D0D46F96A1E9}">
      <dgm:prSet/>
      <dgm:spPr/>
      <dgm:t>
        <a:bodyPr/>
        <a:lstStyle/>
        <a:p>
          <a:endParaRPr lang="zh-CN" altLang="en-US"/>
        </a:p>
      </dgm:t>
    </dgm:pt>
    <dgm:pt modelId="{70888262-30AF-4A49-8C89-795C6B286EF9}">
      <dgm:prSet phldrT="[文本]"/>
      <dgm:spPr/>
      <dgm:t>
        <a:bodyPr/>
        <a:lstStyle/>
        <a:p>
          <a:endParaRPr lang="zh-CN" altLang="en-US" dirty="0"/>
        </a:p>
      </dgm:t>
    </dgm:pt>
    <dgm:pt modelId="{DB9F8B00-4DD0-4D5C-99B9-BA507A89F0C2}" type="parTrans" cxnId="{2559718A-F392-4B29-A716-2A2B58DB6277}">
      <dgm:prSet/>
      <dgm:spPr/>
      <dgm:t>
        <a:bodyPr/>
        <a:lstStyle/>
        <a:p>
          <a:endParaRPr lang="zh-CN" altLang="en-US"/>
        </a:p>
      </dgm:t>
    </dgm:pt>
    <dgm:pt modelId="{3FEEA7CA-9B9C-4358-90A9-3C11FE63A1B9}" type="sibTrans" cxnId="{2559718A-F392-4B29-A716-2A2B58DB6277}">
      <dgm:prSet/>
      <dgm:spPr/>
      <dgm:t>
        <a:bodyPr/>
        <a:lstStyle/>
        <a:p>
          <a:endParaRPr lang="zh-CN" altLang="en-US"/>
        </a:p>
      </dgm:t>
    </dgm:pt>
    <dgm:pt modelId="{C988E7B3-F94B-4B00-B8E1-47B2B7643639}" type="pres">
      <dgm:prSet presAssocID="{3CD37972-B0C6-45F2-B6B0-3247C71E7A52}" presName="linear" presStyleCnt="0">
        <dgm:presLayoutVars>
          <dgm:animLvl val="lvl"/>
          <dgm:resizeHandles val="exact"/>
        </dgm:presLayoutVars>
      </dgm:prSet>
      <dgm:spPr/>
    </dgm:pt>
    <dgm:pt modelId="{D1266250-D59C-4E93-BF57-790179D0F18C}" type="pres">
      <dgm:prSet presAssocID="{7B3A2EF1-9F51-4CCA-998C-208748EC4417}" presName="parentText" presStyleLbl="node1" presStyleIdx="0" presStyleCnt="2" custScaleX="97999" custScaleY="5295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8BCBC6-75B3-4B6A-9698-43215E8B9527}" type="pres">
      <dgm:prSet presAssocID="{7B3A2EF1-9F51-4CCA-998C-208748EC441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5EBD7F-EF3E-4696-BE4E-A3DAA31CFE9A}" type="pres">
      <dgm:prSet presAssocID="{8D08D11A-9BDF-4BF5-8450-C28341670F2E}" presName="parentText" presStyleLbl="node1" presStyleIdx="1" presStyleCnt="2" custScaleX="97747" custScaleY="495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23635-30B6-4600-BCF3-12D5C5472B03}" type="pres">
      <dgm:prSet presAssocID="{8D08D11A-9BDF-4BF5-8450-C28341670F2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F84752-F6D7-46E9-96C8-B4F72FF0F47F}" srcId="{3CD37972-B0C6-45F2-B6B0-3247C71E7A52}" destId="{8D08D11A-9BDF-4BF5-8450-C28341670F2E}" srcOrd="1" destOrd="0" parTransId="{F42E343E-A685-4F2A-8542-ACD52351B5EB}" sibTransId="{3628627B-3D36-4474-B076-465C0E9218AC}"/>
    <dgm:cxn modelId="{D0504A6B-A76C-4A33-8F9F-D0D46F96A1E9}" srcId="{8D08D11A-9BDF-4BF5-8450-C28341670F2E}" destId="{BF8B8A59-AF4B-48CB-9A6D-C71E4BE64C26}" srcOrd="0" destOrd="0" parTransId="{F16BAF56-DE51-4CAC-8DA7-1BA3271FF3AC}" sibTransId="{1EDD3E82-7000-4074-AAE0-8A9169B15681}"/>
    <dgm:cxn modelId="{A1542D4D-9125-4EA3-BAB4-075C377D9B26}" type="presOf" srcId="{169C2D5F-0544-4845-A283-94281A3DF0E6}" destId="{978BCBC6-75B3-4B6A-9698-43215E8B9527}" srcOrd="0" destOrd="0" presId="urn:microsoft.com/office/officeart/2005/8/layout/vList2"/>
    <dgm:cxn modelId="{B3418706-3F09-46C1-8DEC-A9FB133594D3}" type="presOf" srcId="{3CD37972-B0C6-45F2-B6B0-3247C71E7A52}" destId="{C988E7B3-F94B-4B00-B8E1-47B2B7643639}" srcOrd="0" destOrd="0" presId="urn:microsoft.com/office/officeart/2005/8/layout/vList2"/>
    <dgm:cxn modelId="{2559718A-F392-4B29-A716-2A2B58DB6277}" srcId="{7B3A2EF1-9F51-4CCA-998C-208748EC4417}" destId="{70888262-30AF-4A49-8C89-795C6B286EF9}" srcOrd="1" destOrd="0" parTransId="{DB9F8B00-4DD0-4D5C-99B9-BA507A89F0C2}" sibTransId="{3FEEA7CA-9B9C-4358-90A9-3C11FE63A1B9}"/>
    <dgm:cxn modelId="{38133588-2143-42D0-871C-764B6775D35D}" srcId="{3CD37972-B0C6-45F2-B6B0-3247C71E7A52}" destId="{7B3A2EF1-9F51-4CCA-998C-208748EC4417}" srcOrd="0" destOrd="0" parTransId="{028E4F5B-EE3B-47BB-8C72-94F4A5B345D9}" sibTransId="{C5DEE613-8099-4902-A76E-2DE5D2B1F440}"/>
    <dgm:cxn modelId="{D0C84B86-B62D-4E20-977D-A9834AC0DB8D}" type="presOf" srcId="{BF8B8A59-AF4B-48CB-9A6D-C71E4BE64C26}" destId="{60623635-30B6-4600-BCF3-12D5C5472B03}" srcOrd="0" destOrd="0" presId="urn:microsoft.com/office/officeart/2005/8/layout/vList2"/>
    <dgm:cxn modelId="{13BCFCAA-097B-402A-B9B6-CF2B5CFDA2D8}" type="presOf" srcId="{70888262-30AF-4A49-8C89-795C6B286EF9}" destId="{978BCBC6-75B3-4B6A-9698-43215E8B9527}" srcOrd="0" destOrd="1" presId="urn:microsoft.com/office/officeart/2005/8/layout/vList2"/>
    <dgm:cxn modelId="{F618A46D-ADF8-4803-B13C-426C63F259E6}" type="presOf" srcId="{8D08D11A-9BDF-4BF5-8450-C28341670F2E}" destId="{0A5EBD7F-EF3E-4696-BE4E-A3DAA31CFE9A}" srcOrd="0" destOrd="0" presId="urn:microsoft.com/office/officeart/2005/8/layout/vList2"/>
    <dgm:cxn modelId="{A9FD82F9-4AD9-4610-BB31-3CF3DF12082B}" type="presOf" srcId="{7B3A2EF1-9F51-4CCA-998C-208748EC4417}" destId="{D1266250-D59C-4E93-BF57-790179D0F18C}" srcOrd="0" destOrd="0" presId="urn:microsoft.com/office/officeart/2005/8/layout/vList2"/>
    <dgm:cxn modelId="{9AF0BAE5-651B-44EE-AA74-BC7655500336}" srcId="{7B3A2EF1-9F51-4CCA-998C-208748EC4417}" destId="{169C2D5F-0544-4845-A283-94281A3DF0E6}" srcOrd="0" destOrd="0" parTransId="{77117030-91E0-4DB8-873B-26D56728A683}" sibTransId="{F189476F-B73A-421E-B280-6E3D3C5BEF05}"/>
    <dgm:cxn modelId="{A3CE2895-629B-4570-98C2-F1130AEE8929}" type="presParOf" srcId="{C988E7B3-F94B-4B00-B8E1-47B2B7643639}" destId="{D1266250-D59C-4E93-BF57-790179D0F18C}" srcOrd="0" destOrd="0" presId="urn:microsoft.com/office/officeart/2005/8/layout/vList2"/>
    <dgm:cxn modelId="{9943DC2A-B27F-4588-90E3-05A3DFCACE1D}" type="presParOf" srcId="{C988E7B3-F94B-4B00-B8E1-47B2B7643639}" destId="{978BCBC6-75B3-4B6A-9698-43215E8B9527}" srcOrd="1" destOrd="0" presId="urn:microsoft.com/office/officeart/2005/8/layout/vList2"/>
    <dgm:cxn modelId="{1BFF20ED-9752-4727-8E7D-0456470F53C4}" type="presParOf" srcId="{C988E7B3-F94B-4B00-B8E1-47B2B7643639}" destId="{0A5EBD7F-EF3E-4696-BE4E-A3DAA31CFE9A}" srcOrd="2" destOrd="0" presId="urn:microsoft.com/office/officeart/2005/8/layout/vList2"/>
    <dgm:cxn modelId="{4E594C94-DBFF-4DC7-8FCA-561D01B4FC43}" type="presParOf" srcId="{C988E7B3-F94B-4B00-B8E1-47B2B7643639}" destId="{60623635-30B6-4600-BCF3-12D5C5472B0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D37972-B0C6-45F2-B6B0-3247C71E7A5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B3A2EF1-9F51-4CCA-998C-208748EC4417}">
      <dgm:prSet phldrT="[文本]"/>
      <dgm:spPr/>
      <dgm:t>
        <a:bodyPr/>
        <a:lstStyle/>
        <a:p>
          <a:r>
            <a:rPr lang="en-US" altLang="zh-CN" dirty="0" smtClean="0"/>
            <a:t>Maximum Likelihood</a:t>
          </a:r>
          <a:endParaRPr lang="zh-CN" altLang="en-US" dirty="0"/>
        </a:p>
      </dgm:t>
    </dgm:pt>
    <dgm:pt modelId="{028E4F5B-EE3B-47BB-8C72-94F4A5B345D9}" type="parTrans" cxnId="{38133588-2143-42D0-871C-764B6775D35D}">
      <dgm:prSet/>
      <dgm:spPr/>
      <dgm:t>
        <a:bodyPr/>
        <a:lstStyle/>
        <a:p>
          <a:endParaRPr lang="zh-CN" altLang="en-US"/>
        </a:p>
      </dgm:t>
    </dgm:pt>
    <dgm:pt modelId="{C5DEE613-8099-4902-A76E-2DE5D2B1F440}" type="sibTrans" cxnId="{38133588-2143-42D0-871C-764B6775D35D}">
      <dgm:prSet/>
      <dgm:spPr/>
      <dgm:t>
        <a:bodyPr/>
        <a:lstStyle/>
        <a:p>
          <a:endParaRPr lang="zh-CN" altLang="en-US"/>
        </a:p>
      </dgm:t>
    </dgm:pt>
    <dgm:pt modelId="{169C2D5F-0544-4845-A283-94281A3DF0E6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7117030-91E0-4DB8-873B-26D56728A683}" type="parTrans" cxnId="{9AF0BAE5-651B-44EE-AA74-BC7655500336}">
      <dgm:prSet/>
      <dgm:spPr/>
      <dgm:t>
        <a:bodyPr/>
        <a:lstStyle/>
        <a:p>
          <a:endParaRPr lang="zh-CN" altLang="en-US"/>
        </a:p>
      </dgm:t>
    </dgm:pt>
    <dgm:pt modelId="{F189476F-B73A-421E-B280-6E3D3C5BEF05}" type="sibTrans" cxnId="{9AF0BAE5-651B-44EE-AA74-BC7655500336}">
      <dgm:prSet/>
      <dgm:spPr/>
      <dgm:t>
        <a:bodyPr/>
        <a:lstStyle/>
        <a:p>
          <a:endParaRPr lang="zh-CN" altLang="en-US"/>
        </a:p>
      </dgm:t>
    </dgm:pt>
    <dgm:pt modelId="{8D08D11A-9BDF-4BF5-8450-C28341670F2E}">
      <dgm:prSet phldrT="[文本]"/>
      <dgm:spPr/>
      <dgm:t>
        <a:bodyPr/>
        <a:lstStyle/>
        <a:p>
          <a:r>
            <a:rPr lang="en-US" altLang="zh-CN" dirty="0" smtClean="0"/>
            <a:t>Mini-batch Gradient Ascent (Delta Rule)</a:t>
          </a:r>
          <a:endParaRPr lang="zh-CN" altLang="en-US" dirty="0"/>
        </a:p>
      </dgm:t>
    </dgm:pt>
    <dgm:pt modelId="{F42E343E-A685-4F2A-8542-ACD52351B5EB}" type="parTrans" cxnId="{17F84752-F6D7-46E9-96C8-B4F72FF0F47F}">
      <dgm:prSet/>
      <dgm:spPr/>
      <dgm:t>
        <a:bodyPr/>
        <a:lstStyle/>
        <a:p>
          <a:endParaRPr lang="zh-CN" altLang="en-US"/>
        </a:p>
      </dgm:t>
    </dgm:pt>
    <dgm:pt modelId="{3628627B-3D36-4474-B076-465C0E9218AC}" type="sibTrans" cxnId="{17F84752-F6D7-46E9-96C8-B4F72FF0F47F}">
      <dgm:prSet/>
      <dgm:spPr/>
      <dgm:t>
        <a:bodyPr/>
        <a:lstStyle/>
        <a:p>
          <a:endParaRPr lang="zh-CN" altLang="en-US"/>
        </a:p>
      </dgm:t>
    </dgm:pt>
    <dgm:pt modelId="{BF8B8A59-AF4B-48CB-9A6D-C71E4BE64C26}">
      <dgm:prSet phldrT="[文本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16BAF56-DE51-4CAC-8DA7-1BA3271FF3AC}" type="parTrans" cxnId="{D0504A6B-A76C-4A33-8F9F-D0D46F96A1E9}">
      <dgm:prSet/>
      <dgm:spPr/>
      <dgm:t>
        <a:bodyPr/>
        <a:lstStyle/>
        <a:p>
          <a:endParaRPr lang="zh-CN" altLang="en-US"/>
        </a:p>
      </dgm:t>
    </dgm:pt>
    <dgm:pt modelId="{1EDD3E82-7000-4074-AAE0-8A9169B15681}" type="sibTrans" cxnId="{D0504A6B-A76C-4A33-8F9F-D0D46F96A1E9}">
      <dgm:prSet/>
      <dgm:spPr/>
      <dgm:t>
        <a:bodyPr/>
        <a:lstStyle/>
        <a:p>
          <a:endParaRPr lang="zh-CN" altLang="en-US"/>
        </a:p>
      </dgm:t>
    </dgm:pt>
    <dgm:pt modelId="{70888262-30AF-4A49-8C89-795C6B286EF9}">
      <dgm:prSet phldrT="[文本]"/>
      <dgm:spPr/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B9F8B00-4DD0-4D5C-99B9-BA507A89F0C2}" type="parTrans" cxnId="{2559718A-F392-4B29-A716-2A2B58DB6277}">
      <dgm:prSet/>
      <dgm:spPr/>
      <dgm:t>
        <a:bodyPr/>
        <a:lstStyle/>
        <a:p>
          <a:endParaRPr lang="zh-CN" altLang="en-US"/>
        </a:p>
      </dgm:t>
    </dgm:pt>
    <dgm:pt modelId="{3FEEA7CA-9B9C-4358-90A9-3C11FE63A1B9}" type="sibTrans" cxnId="{2559718A-F392-4B29-A716-2A2B58DB6277}">
      <dgm:prSet/>
      <dgm:spPr/>
      <dgm:t>
        <a:bodyPr/>
        <a:lstStyle/>
        <a:p>
          <a:endParaRPr lang="zh-CN" altLang="en-US"/>
        </a:p>
      </dgm:t>
    </dgm:pt>
    <dgm:pt modelId="{C988E7B3-F94B-4B00-B8E1-47B2B7643639}" type="pres">
      <dgm:prSet presAssocID="{3CD37972-B0C6-45F2-B6B0-3247C71E7A52}" presName="linear" presStyleCnt="0">
        <dgm:presLayoutVars>
          <dgm:animLvl val="lvl"/>
          <dgm:resizeHandles val="exact"/>
        </dgm:presLayoutVars>
      </dgm:prSet>
      <dgm:spPr/>
    </dgm:pt>
    <dgm:pt modelId="{D1266250-D59C-4E93-BF57-790179D0F18C}" type="pres">
      <dgm:prSet presAssocID="{7B3A2EF1-9F51-4CCA-998C-208748EC4417}" presName="parentText" presStyleLbl="node1" presStyleIdx="0" presStyleCnt="2" custScaleX="97999" custScaleY="5295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8BCBC6-75B3-4B6A-9698-43215E8B9527}" type="pres">
      <dgm:prSet presAssocID="{7B3A2EF1-9F51-4CCA-998C-208748EC441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5EBD7F-EF3E-4696-BE4E-A3DAA31CFE9A}" type="pres">
      <dgm:prSet presAssocID="{8D08D11A-9BDF-4BF5-8450-C28341670F2E}" presName="parentText" presStyleLbl="node1" presStyleIdx="1" presStyleCnt="2" custScaleX="97747" custScaleY="495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23635-30B6-4600-BCF3-12D5C5472B03}" type="pres">
      <dgm:prSet presAssocID="{8D08D11A-9BDF-4BF5-8450-C28341670F2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F84752-F6D7-46E9-96C8-B4F72FF0F47F}" srcId="{3CD37972-B0C6-45F2-B6B0-3247C71E7A52}" destId="{8D08D11A-9BDF-4BF5-8450-C28341670F2E}" srcOrd="1" destOrd="0" parTransId="{F42E343E-A685-4F2A-8542-ACD52351B5EB}" sibTransId="{3628627B-3D36-4474-B076-465C0E9218AC}"/>
    <dgm:cxn modelId="{D0504A6B-A76C-4A33-8F9F-D0D46F96A1E9}" srcId="{8D08D11A-9BDF-4BF5-8450-C28341670F2E}" destId="{BF8B8A59-AF4B-48CB-9A6D-C71E4BE64C26}" srcOrd="0" destOrd="0" parTransId="{F16BAF56-DE51-4CAC-8DA7-1BA3271FF3AC}" sibTransId="{1EDD3E82-7000-4074-AAE0-8A9169B15681}"/>
    <dgm:cxn modelId="{A1542D4D-9125-4EA3-BAB4-075C377D9B26}" type="presOf" srcId="{169C2D5F-0544-4845-A283-94281A3DF0E6}" destId="{978BCBC6-75B3-4B6A-9698-43215E8B9527}" srcOrd="0" destOrd="0" presId="urn:microsoft.com/office/officeart/2005/8/layout/vList2"/>
    <dgm:cxn modelId="{B3418706-3F09-46C1-8DEC-A9FB133594D3}" type="presOf" srcId="{3CD37972-B0C6-45F2-B6B0-3247C71E7A52}" destId="{C988E7B3-F94B-4B00-B8E1-47B2B7643639}" srcOrd="0" destOrd="0" presId="urn:microsoft.com/office/officeart/2005/8/layout/vList2"/>
    <dgm:cxn modelId="{2559718A-F392-4B29-A716-2A2B58DB6277}" srcId="{7B3A2EF1-9F51-4CCA-998C-208748EC4417}" destId="{70888262-30AF-4A49-8C89-795C6B286EF9}" srcOrd="1" destOrd="0" parTransId="{DB9F8B00-4DD0-4D5C-99B9-BA507A89F0C2}" sibTransId="{3FEEA7CA-9B9C-4358-90A9-3C11FE63A1B9}"/>
    <dgm:cxn modelId="{38133588-2143-42D0-871C-764B6775D35D}" srcId="{3CD37972-B0C6-45F2-B6B0-3247C71E7A52}" destId="{7B3A2EF1-9F51-4CCA-998C-208748EC4417}" srcOrd="0" destOrd="0" parTransId="{028E4F5B-EE3B-47BB-8C72-94F4A5B345D9}" sibTransId="{C5DEE613-8099-4902-A76E-2DE5D2B1F440}"/>
    <dgm:cxn modelId="{D0C84B86-B62D-4E20-977D-A9834AC0DB8D}" type="presOf" srcId="{BF8B8A59-AF4B-48CB-9A6D-C71E4BE64C26}" destId="{60623635-30B6-4600-BCF3-12D5C5472B03}" srcOrd="0" destOrd="0" presId="urn:microsoft.com/office/officeart/2005/8/layout/vList2"/>
    <dgm:cxn modelId="{13BCFCAA-097B-402A-B9B6-CF2B5CFDA2D8}" type="presOf" srcId="{70888262-30AF-4A49-8C89-795C6B286EF9}" destId="{978BCBC6-75B3-4B6A-9698-43215E8B9527}" srcOrd="0" destOrd="1" presId="urn:microsoft.com/office/officeart/2005/8/layout/vList2"/>
    <dgm:cxn modelId="{F618A46D-ADF8-4803-B13C-426C63F259E6}" type="presOf" srcId="{8D08D11A-9BDF-4BF5-8450-C28341670F2E}" destId="{0A5EBD7F-EF3E-4696-BE4E-A3DAA31CFE9A}" srcOrd="0" destOrd="0" presId="urn:microsoft.com/office/officeart/2005/8/layout/vList2"/>
    <dgm:cxn modelId="{A9FD82F9-4AD9-4610-BB31-3CF3DF12082B}" type="presOf" srcId="{7B3A2EF1-9F51-4CCA-998C-208748EC4417}" destId="{D1266250-D59C-4E93-BF57-790179D0F18C}" srcOrd="0" destOrd="0" presId="urn:microsoft.com/office/officeart/2005/8/layout/vList2"/>
    <dgm:cxn modelId="{9AF0BAE5-651B-44EE-AA74-BC7655500336}" srcId="{7B3A2EF1-9F51-4CCA-998C-208748EC4417}" destId="{169C2D5F-0544-4845-A283-94281A3DF0E6}" srcOrd="0" destOrd="0" parTransId="{77117030-91E0-4DB8-873B-26D56728A683}" sibTransId="{F189476F-B73A-421E-B280-6E3D3C5BEF05}"/>
    <dgm:cxn modelId="{A3CE2895-629B-4570-98C2-F1130AEE8929}" type="presParOf" srcId="{C988E7B3-F94B-4B00-B8E1-47B2B7643639}" destId="{D1266250-D59C-4E93-BF57-790179D0F18C}" srcOrd="0" destOrd="0" presId="urn:microsoft.com/office/officeart/2005/8/layout/vList2"/>
    <dgm:cxn modelId="{9943DC2A-B27F-4588-90E3-05A3DFCACE1D}" type="presParOf" srcId="{C988E7B3-F94B-4B00-B8E1-47B2B7643639}" destId="{978BCBC6-75B3-4B6A-9698-43215E8B9527}" srcOrd="1" destOrd="0" presId="urn:microsoft.com/office/officeart/2005/8/layout/vList2"/>
    <dgm:cxn modelId="{1BFF20ED-9752-4727-8E7D-0456470F53C4}" type="presParOf" srcId="{C988E7B3-F94B-4B00-B8E1-47B2B7643639}" destId="{0A5EBD7F-EF3E-4696-BE4E-A3DAA31CFE9A}" srcOrd="2" destOrd="0" presId="urn:microsoft.com/office/officeart/2005/8/layout/vList2"/>
    <dgm:cxn modelId="{4E594C94-DBFF-4DC7-8FCA-561D01B4FC43}" type="presParOf" srcId="{C988E7B3-F94B-4B00-B8E1-47B2B7643639}" destId="{60623635-30B6-4600-BCF3-12D5C5472B0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435FCE-EC77-4608-8B21-7D3877EAD82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2C03C11-2C1B-426C-A727-C9B78B460D21}">
          <dgm:prSet phldrT="[文本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i="1" smtClean="0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</m:e>
                        </m:acc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m:oMathPara>
              </a14:m>
              <a:endParaRPr lang="zh-CN" altLang="en-US" dirty="0"/>
            </a:p>
          </dgm:t>
        </dgm:pt>
      </mc:Choice>
      <mc:Fallback>
        <dgm:pt modelId="{42C03C11-2C1B-426C-A727-C9B78B460D21}">
          <dgm:prSet phldrT="[文本]"/>
          <dgm:spPr/>
          <dgm:t>
            <a:bodyPr/>
            <a:lstStyle/>
            <a:p>
              <a:r>
                <a:rPr lang="en-US" altLang="zh-CN" i="0" smtClean="0">
                  <a:latin typeface="Cambria Math"/>
                </a:rPr>
                <a:t>(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en-US" altLang="zh-CN" i="0">
                  <a:latin typeface="Cambria Math"/>
                </a:rPr>
                <a:t>ln</a:t>
              </a:r>
              <a:r>
                <a:rPr lang="en-US" altLang="zh-CN" b="0" i="0" smtClean="0">
                  <a:latin typeface="Cambria Math"/>
                </a:rPr>
                <a:t> 𝐿(</a:t>
              </a:r>
              <a:r>
                <a:rPr lang="zh-CN" altLang="en-US" b="0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|𝑣 ⃑)</a:t>
              </a:r>
              <a:r>
                <a:rPr lang="en-US" altLang="zh-CN" b="0" i="0" smtClean="0">
                  <a:latin typeface="Cambria Math"/>
                </a:rPr>
                <a:t>)/</a:t>
              </a:r>
              <a:r>
                <a:rPr lang="en-US" altLang="zh-CN" i="0" smtClean="0">
                  <a:latin typeface="Cambria Math"/>
                </a:rPr>
                <a:t>𝜕</a:t>
              </a:r>
              <a:r>
                <a:rPr lang="zh-CN" altLang="en-US" i="0" smtClean="0">
                  <a:latin typeface="Cambria Math"/>
                </a:rPr>
                <a:t>𝜃</a:t>
              </a:r>
              <a:r>
                <a:rPr lang="en-US" altLang="zh-CN" b="0" i="0" smtClean="0">
                  <a:latin typeface="Cambria Math"/>
                </a:rPr>
                <a:t>=〖−</a:t>
              </a:r>
              <a:r>
                <a:rPr lang="zh-CN" altLang="en-US" b="0" i="0" smtClean="0">
                  <a:latin typeface="Cambria Math"/>
                </a:rPr>
                <a:t>𝔼</a:t>
              </a:r>
              <a:r>
                <a:rPr lang="en-US" altLang="zh-CN" b="0" i="0" smtClean="0">
                  <a:latin typeface="Cambria Math"/>
                </a:rPr>
                <a:t>[(𝜕𝐸(𝑣 ⃑,ℎ ⃑))/𝜕</a:t>
              </a:r>
              <a:r>
                <a:rPr lang="zh-CN" altLang="en-US" b="0" i="0" smtClean="0">
                  <a:latin typeface="Cambria Math"/>
                </a:rPr>
                <a:t>𝜃]</a:t>
              </a:r>
              <a:r>
                <a:rPr lang="en-US" altLang="zh-CN" b="0" i="0" smtClean="0">
                  <a:latin typeface="Cambria Math"/>
                </a:rPr>
                <a:t>〗_(𝑝(ℎ ⃑|𝑣 ⃑))+〖</a:t>
              </a:r>
              <a:r>
                <a:rPr lang="zh-CN" altLang="en-US" b="0" i="0" smtClean="0">
                  <a:latin typeface="Cambria Math"/>
                </a:rPr>
                <a:t>𝔼</a:t>
              </a:r>
              <a:r>
                <a:rPr lang="en-US" altLang="zh-CN" b="0" i="0" smtClean="0">
                  <a:latin typeface="Cambria Math"/>
                </a:rPr>
                <a:t>[(𝜕𝐸(𝑣 ⃑,ℎ ⃑))/𝜕</a:t>
              </a:r>
              <a:r>
                <a:rPr lang="zh-CN" altLang="en-US" b="0" i="0" smtClean="0">
                  <a:latin typeface="Cambria Math"/>
                </a:rPr>
                <a:t>𝜃]</a:t>
              </a:r>
              <a:r>
                <a:rPr lang="en-US" altLang="zh-CN" b="0" i="0" smtClean="0">
                  <a:latin typeface="Cambria Math"/>
                </a:rPr>
                <a:t>〗_(𝑝((𝑣,) ⃑ℎ ⃑))</a:t>
              </a:r>
              <a:endParaRPr lang="zh-CN" altLang="en-US" dirty="0"/>
            </a:p>
          </dgm:t>
        </dgm:pt>
      </mc:Fallback>
    </mc:AlternateContent>
    <dgm:pt modelId="{37544A3C-F7EE-448C-9466-6081142CA0F3}" type="parTrans" cxnId="{961EE80E-E01E-4DD2-BDBE-F1482BF6A00A}">
      <dgm:prSet/>
      <dgm:spPr/>
      <dgm:t>
        <a:bodyPr/>
        <a:lstStyle/>
        <a:p>
          <a:endParaRPr lang="zh-CN" altLang="en-US"/>
        </a:p>
      </dgm:t>
    </dgm:pt>
    <dgm:pt modelId="{221DC3FD-3395-43BE-9076-FAB94B5164B5}" type="sibTrans" cxnId="{961EE80E-E01E-4DD2-BDBE-F1482BF6A00A}">
      <dgm:prSet/>
      <dgm:spPr/>
      <dgm:t>
        <a:bodyPr/>
        <a:lstStyle/>
        <a:p>
          <a:endParaRPr lang="zh-CN" altLang="en-US"/>
        </a:p>
      </dgm:t>
    </dgm:pt>
    <dgm:pt modelId="{2D4E952F-794A-4947-AE73-28F87C7A73DD}" type="pres">
      <dgm:prSet presAssocID="{7F435FCE-EC77-4608-8B21-7D3877EAD823}" presName="diagram" presStyleCnt="0">
        <dgm:presLayoutVars>
          <dgm:dir/>
        </dgm:presLayoutVars>
      </dgm:prSet>
      <dgm:spPr/>
    </dgm:pt>
    <dgm:pt modelId="{6958EECE-0B66-4D2E-9B33-9DB30AB64B0E}" type="pres">
      <dgm:prSet presAssocID="{42C03C11-2C1B-426C-A727-C9B78B460D21}" presName="composite" presStyleCnt="0"/>
      <dgm:spPr/>
    </dgm:pt>
    <dgm:pt modelId="{8FEE68A3-A28B-46A0-9A50-1E88EAA91E0F}" type="pres">
      <dgm:prSet presAssocID="{42C03C11-2C1B-426C-A727-C9B78B460D21}" presName="Image" presStyleLbl="bgShp" presStyleIdx="0" presStyleCnt="1" custScaleX="121449" custScaleY="60393" custLinFactNeighborX="-7375" custLinFactNeighborY="-658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3589F3-80EF-4E7C-B24F-D6F76429E87F}" type="pres">
      <dgm:prSet presAssocID="{42C03C11-2C1B-426C-A727-C9B78B460D21}" presName="Parent" presStyleLbl="node0" presStyleIdx="0" presStyleCnt="1" custScaleX="129824" custLinFactNeighborX="-32548" custLinFactNeighborY="3266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1EE80E-E01E-4DD2-BDBE-F1482BF6A00A}" srcId="{7F435FCE-EC77-4608-8B21-7D3877EAD823}" destId="{42C03C11-2C1B-426C-A727-C9B78B460D21}" srcOrd="0" destOrd="0" parTransId="{37544A3C-F7EE-448C-9466-6081142CA0F3}" sibTransId="{221DC3FD-3395-43BE-9076-FAB94B5164B5}"/>
    <dgm:cxn modelId="{C7642B04-22E5-49F1-9D90-4CD9E0B1D350}" type="presOf" srcId="{7F435FCE-EC77-4608-8B21-7D3877EAD823}" destId="{2D4E952F-794A-4947-AE73-28F87C7A73DD}" srcOrd="0" destOrd="0" presId="urn:microsoft.com/office/officeart/2008/layout/BendingPictureCaption"/>
    <dgm:cxn modelId="{113E28AB-569D-42BB-8D14-38ED64DB3F34}" type="presOf" srcId="{42C03C11-2C1B-426C-A727-C9B78B460D21}" destId="{EF3589F3-80EF-4E7C-B24F-D6F76429E87F}" srcOrd="0" destOrd="0" presId="urn:microsoft.com/office/officeart/2008/layout/BendingPictureCaption"/>
    <dgm:cxn modelId="{5364454E-CE99-43FD-BD19-AC6E7C20DD59}" type="presParOf" srcId="{2D4E952F-794A-4947-AE73-28F87C7A73DD}" destId="{6958EECE-0B66-4D2E-9B33-9DB30AB64B0E}" srcOrd="0" destOrd="0" presId="urn:microsoft.com/office/officeart/2008/layout/BendingPictureCaption"/>
    <dgm:cxn modelId="{331B7D5D-D417-4C06-B6D3-E5E2D2067419}" type="presParOf" srcId="{6958EECE-0B66-4D2E-9B33-9DB30AB64B0E}" destId="{8FEE68A3-A28B-46A0-9A50-1E88EAA91E0F}" srcOrd="0" destOrd="0" presId="urn:microsoft.com/office/officeart/2008/layout/BendingPictureCaption"/>
    <dgm:cxn modelId="{A550F682-2812-4044-896B-670849117E86}" type="presParOf" srcId="{6958EECE-0B66-4D2E-9B33-9DB30AB64B0E}" destId="{EF3589F3-80EF-4E7C-B24F-D6F76429E87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435FCE-EC77-4608-8B21-7D3877EAD82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42C03C11-2C1B-426C-A727-C9B78B460D21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7544A3C-F7EE-448C-9466-6081142CA0F3}" type="parTrans" cxnId="{961EE80E-E01E-4DD2-BDBE-F1482BF6A00A}">
      <dgm:prSet/>
      <dgm:spPr/>
      <dgm:t>
        <a:bodyPr/>
        <a:lstStyle/>
        <a:p>
          <a:endParaRPr lang="zh-CN" altLang="en-US"/>
        </a:p>
      </dgm:t>
    </dgm:pt>
    <dgm:pt modelId="{221DC3FD-3395-43BE-9076-FAB94B5164B5}" type="sibTrans" cxnId="{961EE80E-E01E-4DD2-BDBE-F1482BF6A00A}">
      <dgm:prSet/>
      <dgm:spPr/>
      <dgm:t>
        <a:bodyPr/>
        <a:lstStyle/>
        <a:p>
          <a:endParaRPr lang="zh-CN" altLang="en-US"/>
        </a:p>
      </dgm:t>
    </dgm:pt>
    <dgm:pt modelId="{2D4E952F-794A-4947-AE73-28F87C7A73DD}" type="pres">
      <dgm:prSet presAssocID="{7F435FCE-EC77-4608-8B21-7D3877EAD823}" presName="diagram" presStyleCnt="0">
        <dgm:presLayoutVars>
          <dgm:dir/>
        </dgm:presLayoutVars>
      </dgm:prSet>
      <dgm:spPr/>
    </dgm:pt>
    <dgm:pt modelId="{6958EECE-0B66-4D2E-9B33-9DB30AB64B0E}" type="pres">
      <dgm:prSet presAssocID="{42C03C11-2C1B-426C-A727-C9B78B460D21}" presName="composite" presStyleCnt="0"/>
      <dgm:spPr/>
    </dgm:pt>
    <dgm:pt modelId="{8FEE68A3-A28B-46A0-9A50-1E88EAA91E0F}" type="pres">
      <dgm:prSet presAssocID="{42C03C11-2C1B-426C-A727-C9B78B460D21}" presName="Image" presStyleLbl="bgShp" presStyleIdx="0" presStyleCnt="1" custScaleX="121449" custScaleY="60393" custLinFactNeighborX="-7375" custLinFactNeighborY="-658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3589F3-80EF-4E7C-B24F-D6F76429E87F}" type="pres">
      <dgm:prSet presAssocID="{42C03C11-2C1B-426C-A727-C9B78B460D21}" presName="Parent" presStyleLbl="node0" presStyleIdx="0" presStyleCnt="1" custScaleX="129824" custLinFactNeighborX="-32548" custLinFactNeighborY="3266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1EE80E-E01E-4DD2-BDBE-F1482BF6A00A}" srcId="{7F435FCE-EC77-4608-8B21-7D3877EAD823}" destId="{42C03C11-2C1B-426C-A727-C9B78B460D21}" srcOrd="0" destOrd="0" parTransId="{37544A3C-F7EE-448C-9466-6081142CA0F3}" sibTransId="{221DC3FD-3395-43BE-9076-FAB94B5164B5}"/>
    <dgm:cxn modelId="{C7642B04-22E5-49F1-9D90-4CD9E0B1D350}" type="presOf" srcId="{7F435FCE-EC77-4608-8B21-7D3877EAD823}" destId="{2D4E952F-794A-4947-AE73-28F87C7A73DD}" srcOrd="0" destOrd="0" presId="urn:microsoft.com/office/officeart/2008/layout/BendingPictureCaption"/>
    <dgm:cxn modelId="{113E28AB-569D-42BB-8D14-38ED64DB3F34}" type="presOf" srcId="{42C03C11-2C1B-426C-A727-C9B78B460D21}" destId="{EF3589F3-80EF-4E7C-B24F-D6F76429E87F}" srcOrd="0" destOrd="0" presId="urn:microsoft.com/office/officeart/2008/layout/BendingPictureCaption"/>
    <dgm:cxn modelId="{5364454E-CE99-43FD-BD19-AC6E7C20DD59}" type="presParOf" srcId="{2D4E952F-794A-4947-AE73-28F87C7A73DD}" destId="{6958EECE-0B66-4D2E-9B33-9DB30AB64B0E}" srcOrd="0" destOrd="0" presId="urn:microsoft.com/office/officeart/2008/layout/BendingPictureCaption"/>
    <dgm:cxn modelId="{331B7D5D-D417-4C06-B6D3-E5E2D2067419}" type="presParOf" srcId="{6958EECE-0B66-4D2E-9B33-9DB30AB64B0E}" destId="{8FEE68A3-A28B-46A0-9A50-1E88EAA91E0F}" srcOrd="0" destOrd="0" presId="urn:microsoft.com/office/officeart/2008/layout/BendingPictureCaption"/>
    <dgm:cxn modelId="{A550F682-2812-4044-896B-670849117E86}" type="presParOf" srcId="{6958EECE-0B66-4D2E-9B33-9DB30AB64B0E}" destId="{EF3589F3-80EF-4E7C-B24F-D6F76429E87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F9791-5ACB-4D76-BB79-BAD02A02BCBE}">
      <dsp:nvSpPr>
        <dsp:cNvPr id="0" name=""/>
        <dsp:cNvSpPr/>
      </dsp:nvSpPr>
      <dsp:spPr>
        <a:xfrm>
          <a:off x="0" y="716805"/>
          <a:ext cx="6912768" cy="9354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Restricted Boltzmann Machines</a:t>
          </a:r>
          <a:endParaRPr lang="zh-CN" altLang="en-US" sz="3900" kern="1200" dirty="0"/>
        </a:p>
      </dsp:txBody>
      <dsp:txXfrm>
        <a:off x="45663" y="762468"/>
        <a:ext cx="6821442" cy="844089"/>
      </dsp:txXfrm>
    </dsp:sp>
    <dsp:sp modelId="{549C01EF-579D-4A14-89D8-AEAFBF8AD1E7}">
      <dsp:nvSpPr>
        <dsp:cNvPr id="0" name=""/>
        <dsp:cNvSpPr/>
      </dsp:nvSpPr>
      <dsp:spPr>
        <a:xfrm>
          <a:off x="0" y="1764540"/>
          <a:ext cx="6912768" cy="9354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Classification RBM</a:t>
          </a:r>
          <a:endParaRPr lang="zh-CN" altLang="en-US" sz="3900" kern="1200" dirty="0"/>
        </a:p>
      </dsp:txBody>
      <dsp:txXfrm>
        <a:off x="45663" y="1810203"/>
        <a:ext cx="6821442" cy="844089"/>
      </dsp:txXfrm>
    </dsp:sp>
    <dsp:sp modelId="{EF3FF4BF-A552-4C8C-B35D-A2AE20835ECF}">
      <dsp:nvSpPr>
        <dsp:cNvPr id="0" name=""/>
        <dsp:cNvSpPr/>
      </dsp:nvSpPr>
      <dsp:spPr>
        <a:xfrm>
          <a:off x="0" y="2812275"/>
          <a:ext cx="6912768" cy="9354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err="1" smtClean="0"/>
            <a:t>SparseClassRBM</a:t>
          </a:r>
          <a:r>
            <a:rPr lang="en-US" altLang="zh-CN" sz="3900" kern="1200" dirty="0" smtClean="0"/>
            <a:t> for </a:t>
          </a:r>
          <a:r>
            <a:rPr lang="en-US" altLang="zh-CN" sz="3900" kern="1200" dirty="0" err="1" smtClean="0"/>
            <a:t>pCTR</a:t>
          </a:r>
          <a:endParaRPr lang="zh-CN" altLang="en-US" sz="3900" kern="1200" dirty="0"/>
        </a:p>
      </dsp:txBody>
      <dsp:txXfrm>
        <a:off x="45663" y="2857938"/>
        <a:ext cx="6821442" cy="8440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43F2A-BAE9-42C8-9DBA-B8B1E4B8051C}">
      <dsp:nvSpPr>
        <dsp:cNvPr id="0" name=""/>
        <dsp:cNvSpPr/>
      </dsp:nvSpPr>
      <dsp:spPr>
        <a:xfrm>
          <a:off x="0" y="316821"/>
          <a:ext cx="822959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Fischer, 2012, An Introduction to Restricted Boltzmann Machines,</a:t>
          </a:r>
          <a:r>
            <a:rPr lang="en-US" altLang="zh-CN" sz="1600" b="0" i="0" kern="1200" baseline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 </a:t>
          </a:r>
          <a:endParaRPr lang="zh-CN" altLang="en-US" sz="1600" kern="1200" dirty="0"/>
        </a:p>
      </dsp:txBody>
      <dsp:txXfrm>
        <a:off x="18734" y="335555"/>
        <a:ext cx="8192131" cy="346292"/>
      </dsp:txXfrm>
    </dsp:sp>
    <dsp:sp modelId="{8408DFEF-E3D7-4B51-9ECD-0828C98E6E6C}">
      <dsp:nvSpPr>
        <dsp:cNvPr id="0" name=""/>
        <dsp:cNvSpPr/>
      </dsp:nvSpPr>
      <dsp:spPr>
        <a:xfrm>
          <a:off x="0" y="70058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http://image.diku.dk/igel/paper/AItRBM-proof.pdf</a:t>
          </a:r>
          <a:endParaRPr lang="zh-CN" altLang="en-US" sz="1200" kern="1200" dirty="0"/>
        </a:p>
      </dsp:txBody>
      <dsp:txXfrm>
        <a:off x="0" y="700581"/>
        <a:ext cx="8229599" cy="264960"/>
      </dsp:txXfrm>
    </dsp:sp>
    <dsp:sp modelId="{CF0646DC-4A74-4BCA-A233-19C3E8ADC281}">
      <dsp:nvSpPr>
        <dsp:cNvPr id="0" name=""/>
        <dsp:cNvSpPr/>
      </dsp:nvSpPr>
      <dsp:spPr>
        <a:xfrm>
          <a:off x="0" y="965541"/>
          <a:ext cx="8229599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H. </a:t>
          </a:r>
          <a:r>
            <a:rPr lang="en-US" altLang="zh-CN" sz="1600" b="0" i="0" kern="120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Larochelle</a:t>
          </a: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Y. </a:t>
          </a:r>
          <a:r>
            <a:rPr lang="en-US" altLang="zh-CN" sz="1600" b="0" i="0" kern="120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Bengio</a:t>
          </a: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2008, Classification using Discriminative Restricted Boltzmann Machines,</a:t>
          </a:r>
          <a:endParaRPr lang="zh-CN" altLang="en-US" sz="1600" kern="1200" dirty="0"/>
        </a:p>
      </dsp:txBody>
      <dsp:txXfrm>
        <a:off x="18734" y="984275"/>
        <a:ext cx="8192131" cy="346292"/>
      </dsp:txXfrm>
    </dsp:sp>
    <dsp:sp modelId="{34586731-DC89-499B-B37A-B4990DED1B7E}">
      <dsp:nvSpPr>
        <dsp:cNvPr id="0" name=""/>
        <dsp:cNvSpPr/>
      </dsp:nvSpPr>
      <dsp:spPr>
        <a:xfrm>
          <a:off x="0" y="134930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http://machinelearning.org/archive/icml2008/papers/601.pdf</a:t>
          </a:r>
          <a:endParaRPr lang="zh-CN" altLang="en-US" sz="1200" kern="1200" dirty="0"/>
        </a:p>
      </dsp:txBody>
      <dsp:txXfrm>
        <a:off x="0" y="1349301"/>
        <a:ext cx="8229599" cy="264960"/>
      </dsp:txXfrm>
    </dsp:sp>
    <dsp:sp modelId="{417AFB0B-548C-42AD-9490-891FBFC8F07B}">
      <dsp:nvSpPr>
        <dsp:cNvPr id="0" name=""/>
        <dsp:cNvSpPr/>
      </dsp:nvSpPr>
      <dsp:spPr>
        <a:xfrm>
          <a:off x="0" y="1614261"/>
          <a:ext cx="8229599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Geoffrey Hinton, 2010, A Practical Guide to Training Restricted Boltzmann Machines,</a:t>
          </a:r>
          <a:r>
            <a:rPr lang="en-US" altLang="zh-CN" sz="1600" b="0" i="0" kern="1200" baseline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 </a:t>
          </a:r>
          <a:endParaRPr lang="zh-CN" altLang="en-US" sz="1600" kern="1200" dirty="0"/>
        </a:p>
      </dsp:txBody>
      <dsp:txXfrm>
        <a:off x="18734" y="1632995"/>
        <a:ext cx="8192131" cy="346292"/>
      </dsp:txXfrm>
    </dsp:sp>
    <dsp:sp modelId="{F4AC3E66-DC0C-4DC9-83FD-00BB345AF0C7}">
      <dsp:nvSpPr>
        <dsp:cNvPr id="0" name=""/>
        <dsp:cNvSpPr/>
      </dsp:nvSpPr>
      <dsp:spPr>
        <a:xfrm>
          <a:off x="0" y="199802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www.cs.toronto.edu/~hinton/absps/guideTR.pdf</a:t>
          </a:r>
          <a:endParaRPr lang="zh-CN" altLang="en-US" sz="1200" kern="1200" dirty="0"/>
        </a:p>
      </dsp:txBody>
      <dsp:txXfrm>
        <a:off x="0" y="1998021"/>
        <a:ext cx="8229599" cy="264960"/>
      </dsp:txXfrm>
    </dsp:sp>
    <dsp:sp modelId="{5482B288-0A9B-418B-8266-9B2C1E4AEDB5}">
      <dsp:nvSpPr>
        <dsp:cNvPr id="0" name=""/>
        <dsp:cNvSpPr/>
      </dsp:nvSpPr>
      <dsp:spPr>
        <a:xfrm>
          <a:off x="0" y="2262981"/>
          <a:ext cx="8229599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C.Andrieu</a:t>
          </a: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2003, An Introduction to MCMC for Machine Learning, </a:t>
          </a:r>
          <a:endParaRPr lang="zh-CN" altLang="en-US" sz="1600" kern="1200" dirty="0"/>
        </a:p>
      </dsp:txBody>
      <dsp:txXfrm>
        <a:off x="18734" y="2281715"/>
        <a:ext cx="8192131" cy="346292"/>
      </dsp:txXfrm>
    </dsp:sp>
    <dsp:sp modelId="{5DB430C3-F7F0-443A-AB35-77895DA2361C}">
      <dsp:nvSpPr>
        <dsp:cNvPr id="0" name=""/>
        <dsp:cNvSpPr/>
      </dsp:nvSpPr>
      <dsp:spPr>
        <a:xfrm>
          <a:off x="0" y="264674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http://www.cs.princeton.edu/courses/archive/spr06/cos598C/papers/AndrieuFreitasDoucetJordan2003.pdf</a:t>
          </a:r>
          <a:endParaRPr lang="zh-CN" altLang="en-US" sz="1200" kern="1200" dirty="0"/>
        </a:p>
      </dsp:txBody>
      <dsp:txXfrm>
        <a:off x="0" y="2646741"/>
        <a:ext cx="8229599" cy="264960"/>
      </dsp:txXfrm>
    </dsp:sp>
    <dsp:sp modelId="{C34D46BF-C878-4246-9EC2-55C446F84342}">
      <dsp:nvSpPr>
        <dsp:cNvPr id="0" name=""/>
        <dsp:cNvSpPr/>
      </dsp:nvSpPr>
      <dsp:spPr>
        <a:xfrm>
          <a:off x="0" y="2886641"/>
          <a:ext cx="8229599" cy="383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Y. </a:t>
          </a:r>
          <a:r>
            <a:rPr lang="en-US" altLang="zh-CN" sz="1600" b="0" i="0" kern="120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Bengio</a:t>
          </a: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2007, Justifying and Generalizing Contrastive Divergence</a:t>
          </a:r>
          <a:endParaRPr lang="zh-CN" altLang="en-US" sz="1600" kern="1200" dirty="0"/>
        </a:p>
      </dsp:txBody>
      <dsp:txXfrm>
        <a:off x="18734" y="2905375"/>
        <a:ext cx="8192131" cy="346292"/>
      </dsp:txXfrm>
    </dsp:sp>
    <dsp:sp modelId="{2FFA5751-3DAE-41E1-BBEF-008F5A33939F}">
      <dsp:nvSpPr>
        <dsp:cNvPr id="0" name=""/>
        <dsp:cNvSpPr/>
      </dsp:nvSpPr>
      <dsp:spPr>
        <a:xfrm>
          <a:off x="0" y="329546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http://www.iro.umontreal.ca/~lisa/pointeurs/bengio+delalleau-tr1311.pdf</a:t>
          </a:r>
          <a:endParaRPr lang="zh-CN" altLang="en-US" sz="1200" kern="1200" dirty="0"/>
        </a:p>
      </dsp:txBody>
      <dsp:txXfrm>
        <a:off x="0" y="3295461"/>
        <a:ext cx="8229599" cy="264960"/>
      </dsp:txXfrm>
    </dsp:sp>
    <dsp:sp modelId="{0114870B-333A-4031-9DB6-48DB24125877}">
      <dsp:nvSpPr>
        <dsp:cNvPr id="0" name=""/>
        <dsp:cNvSpPr/>
      </dsp:nvSpPr>
      <dsp:spPr>
        <a:xfrm>
          <a:off x="0" y="3560421"/>
          <a:ext cx="822959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H. </a:t>
          </a:r>
          <a:r>
            <a:rPr lang="en-US" altLang="zh-CN" sz="1600" b="0" i="0" kern="1200" dirty="0" err="1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Larochelle</a:t>
          </a:r>
          <a:r>
            <a:rPr lang="en-US" altLang="zh-CN" sz="16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, 2012, Learning Algorithms for the Classification Restricted Boltzmann Machines, </a:t>
          </a:r>
          <a:endParaRPr lang="zh-CN" altLang="en-US" sz="1600" kern="1200" dirty="0"/>
        </a:p>
      </dsp:txBody>
      <dsp:txXfrm>
        <a:off x="18734" y="3579155"/>
        <a:ext cx="8192131" cy="346292"/>
      </dsp:txXfrm>
    </dsp:sp>
    <dsp:sp modelId="{EED81D08-4E55-4B61-A11A-17C719331708}">
      <dsp:nvSpPr>
        <dsp:cNvPr id="0" name=""/>
        <dsp:cNvSpPr/>
      </dsp:nvSpPr>
      <dsp:spPr>
        <a:xfrm>
          <a:off x="0" y="3944181"/>
          <a:ext cx="822959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200" b="0" i="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http://jmlr.csail.mit.edu/papers/volume13/larochelle12a/larochelle12a.pdf</a:t>
          </a:r>
          <a:endParaRPr lang="zh-CN" altLang="en-US" sz="1200" kern="1200" dirty="0"/>
        </a:p>
      </dsp:txBody>
      <dsp:txXfrm>
        <a:off x="0" y="3944181"/>
        <a:ext cx="8229599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F1D9B-760A-4512-B6BB-CAEBC1D87F7D}">
      <dsp:nvSpPr>
        <dsp:cNvPr id="0" name=""/>
        <dsp:cNvSpPr/>
      </dsp:nvSpPr>
      <dsp:spPr>
        <a:xfrm rot="16200000">
          <a:off x="925909" y="-925909"/>
          <a:ext cx="2262981" cy="4114799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RBM</a:t>
          </a:r>
          <a:endParaRPr lang="zh-CN" altLang="en-US" sz="3400" kern="1200" dirty="0"/>
        </a:p>
      </dsp:txBody>
      <dsp:txXfrm rot="5400000">
        <a:off x="0" y="0"/>
        <a:ext cx="4114799" cy="1697236"/>
      </dsp:txXfrm>
    </dsp:sp>
    <dsp:sp modelId="{68409DA5-0E4C-4934-957A-ACEA33CA14FF}">
      <dsp:nvSpPr>
        <dsp:cNvPr id="0" name=""/>
        <dsp:cNvSpPr/>
      </dsp:nvSpPr>
      <dsp:spPr>
        <a:xfrm>
          <a:off x="4114799" y="0"/>
          <a:ext cx="4114799" cy="2262981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1800" b="0" i="1" kern="1200" smtClean="0">
                    <a:latin typeface="Cambria Math"/>
                  </a:rPr>
                  <m:t>𝐸</m:t>
                </m:r>
                <m:d>
                  <m:dPr>
                    <m:ctrlPr>
                      <a:rPr lang="en-US" altLang="zh-CN" sz="1800" b="0" i="1" kern="1200" smtClean="0">
                        <a:latin typeface="Cambria Math"/>
                      </a:rPr>
                    </m:ctrlPr>
                  </m:dPr>
                  <m:e>
                    <m:acc>
                      <m:accPr>
                        <m:chr m:val="⃑"/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1800" b="0" i="1" kern="1200" smtClean="0">
                        <a:latin typeface="Cambria Math"/>
                      </a:rPr>
                      <m:t>,</m:t>
                    </m:r>
                    <m:acc>
                      <m:accPr>
                        <m:chr m:val="⃑"/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</m:e>
                </m:d>
                <m:r>
                  <a:rPr lang="en-US" altLang="zh-CN" sz="1800" b="0" i="1" kern="1200" smtClean="0">
                    <a:latin typeface="Cambria Math"/>
                  </a:rPr>
                  <m:t>=</m:t>
                </m:r>
              </m:oMath>
            </m:oMathPara>
          </a14:m>
          <a:endParaRPr lang="en-US" altLang="zh-CN" sz="1800" b="0" i="1" kern="1200" dirty="0" smtClean="0">
            <a:latin typeface="Cambria Math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1800" b="0" i="1" kern="1200" smtClean="0">
                    <a:latin typeface="Cambria Math"/>
                  </a:rPr>
                  <m:t>−</m:t>
                </m:r>
                <m:nary>
                  <m:naryPr>
                    <m:chr m:val="∑"/>
                    <m:ctrlPr>
                      <a:rPr lang="en-US" altLang="zh-CN" sz="1800" b="0" i="1" kern="1200" smtClean="0">
                        <a:latin typeface="Cambria Math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altLang="zh-CN" sz="1800" b="0" i="1" kern="1200" smtClean="0">
                        <a:latin typeface="Cambria Math"/>
                      </a:rPr>
                      <m:t>𝑖</m:t>
                    </m:r>
                    <m:r>
                      <a:rPr lang="en-US" altLang="zh-CN" sz="18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1800" b="0" i="1" kern="1200" smtClean="0">
                        <a:latin typeface="Cambria Math"/>
                      </a:rPr>
                      <m:t>𝑛</m:t>
                    </m:r>
                  </m:sup>
                  <m:e>
                    <m:nary>
                      <m:naryPr>
                        <m:chr m:val="∑"/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kern="1200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1800" b="0" i="1" kern="120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kern="1200" smtClean="0">
                            <a:latin typeface="Cambria Math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b="0" i="1" kern="120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e>
                </m:nary>
                <m:r>
                  <a:rPr lang="en-US" altLang="zh-CN" sz="1800" b="0" i="1" kern="1200" smtClean="0">
                    <a:latin typeface="Cambria Math"/>
                  </a:rPr>
                  <m:t>−</m:t>
                </m:r>
                <m:nary>
                  <m:naryPr>
                    <m:chr m:val="∑"/>
                    <m:ctrlPr>
                      <a:rPr lang="en-US" altLang="zh-CN" sz="1800" b="0" i="1" kern="1200" smtClean="0">
                        <a:latin typeface="Cambria Math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altLang="zh-CN" sz="1800" b="0" i="1" kern="1200" smtClean="0">
                        <a:latin typeface="Cambria Math"/>
                      </a:rPr>
                      <m:t>𝑗</m:t>
                    </m:r>
                    <m:r>
                      <a:rPr lang="en-US" altLang="zh-CN" sz="18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1800" b="0" i="1" kern="1200" smtClean="0">
                        <a:latin typeface="Cambria Math"/>
                      </a:rPr>
                      <m:t>𝑚</m:t>
                    </m:r>
                  </m:sup>
                  <m:e>
                    <m:sSub>
                      <m:sSubPr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kern="1200" smtClean="0">
                            <a:latin typeface="Cambria Math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kern="1200" smtClean="0">
                            <a:latin typeface="Cambria Math"/>
                          </a:rPr>
                          <m:t>𝑗</m:t>
                        </m:r>
                      </m:sub>
                    </m:sSub>
                  </m:e>
                </m:nary>
                <m:r>
                  <a:rPr lang="en-US" altLang="zh-CN" sz="1800" b="0" i="1" kern="1200" smtClean="0">
                    <a:latin typeface="Cambria Math"/>
                  </a:rPr>
                  <m:t>−</m:t>
                </m:r>
                <m:nary>
                  <m:naryPr>
                    <m:chr m:val="∑"/>
                    <m:ctrlPr>
                      <a:rPr lang="en-US" altLang="zh-CN" sz="1800" b="0" i="1" kern="1200" smtClean="0">
                        <a:latin typeface="Cambria Math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altLang="zh-CN" sz="1800" b="0" i="1" kern="1200" smtClean="0">
                        <a:latin typeface="Cambria Math"/>
                      </a:rPr>
                      <m:t>𝑖</m:t>
                    </m:r>
                    <m:r>
                      <a:rPr lang="en-US" altLang="zh-CN" sz="18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1800" b="0" i="1" kern="1200" smtClean="0">
                        <a:latin typeface="Cambria Math"/>
                      </a:rPr>
                      <m:t>𝑛</m:t>
                    </m:r>
                  </m:sup>
                  <m:e>
                    <m:sSub>
                      <m:sSubPr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kern="1200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800" b="0" i="1" kern="120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kern="1200" smtClean="0">
                            <a:latin typeface="Cambria Math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zh-CN" altLang="en-US" sz="3200" kern="1200" dirty="0"/>
        </a:p>
      </dsp:txBody>
      <dsp:txXfrm>
        <a:off x="4114799" y="0"/>
        <a:ext cx="4114799" cy="1697236"/>
      </dsp:txXfrm>
    </dsp:sp>
    <dsp:sp modelId="{54C99BF2-6635-448D-84F6-96FDA772A3D0}">
      <dsp:nvSpPr>
        <dsp:cNvPr id="0" name=""/>
        <dsp:cNvSpPr/>
      </dsp:nvSpPr>
      <dsp:spPr>
        <a:xfrm rot="10800000">
          <a:off x="0" y="2262981"/>
          <a:ext cx="4114799" cy="2262981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800" b="0" i="1" kern="1200" smtClean="0">
                    <a:latin typeface="Cambria Math"/>
                  </a:rPr>
                  <m:t>𝑍</m:t>
                </m:r>
                <m:r>
                  <a:rPr lang="en-US" altLang="zh-CN" sz="2800" b="0" i="1" kern="1200" smtClean="0">
                    <a:latin typeface="Cambria Math"/>
                  </a:rPr>
                  <m:t>=</m:t>
                </m:r>
                <m:nary>
                  <m:naryPr>
                    <m:chr m:val="∑"/>
                    <m:supHide m:val="on"/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naryPr>
                  <m:sub>
                    <m:acc>
                      <m:accPr>
                        <m:chr m:val="⃑"/>
                        <m:ctrlPr>
                          <a:rPr lang="en-US" altLang="zh-CN" sz="2800" b="0" i="1" kern="1200" smtClean="0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800" b="0" i="1" kern="120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acc>
                  </m:sub>
                  <m:sup/>
                  <m:e>
                    <m:nary>
                      <m:naryPr>
                        <m:chr m:val="∑"/>
                        <m:supHide m:val="on"/>
                        <m:ctrlPr>
                          <a:rPr lang="en-US" altLang="zh-CN" sz="2800" b="0" i="1" kern="1200" smtClean="0">
                            <a:latin typeface="Cambria Math"/>
                          </a:rPr>
                        </m:ctrlPr>
                      </m:naryPr>
                      <m:sub>
                        <m:acc>
                          <m:accPr>
                            <m:chr m:val="⃑"/>
                            <m:ctrlPr>
                              <a:rPr lang="en-US" altLang="zh-CN" sz="2800" b="0" i="1" kern="1200" smtClean="0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800" b="0" i="1" kern="120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kern="120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800" b="0" i="1" kern="1200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sub>
                      <m:sup/>
                      <m:e>
                        <m:sSup>
                          <m:sSupPr>
                            <m:ctrlPr>
                              <a:rPr lang="en-US" altLang="zh-CN" sz="2800" b="0" i="1" kern="120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(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en-US" altLang="zh-CN" sz="2800" b="0" i="1" kern="1200" smtClean="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800" b="0" i="1" kern="120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zh-CN" altLang="en-US" sz="2800" b="0" i="1" kern="1200" smtClean="0">
                                <a:latin typeface="Cambria Math"/>
                              </a:rPr>
                              <m:t>）</m:t>
                            </m:r>
                          </m:sup>
                        </m:sSup>
                      </m:e>
                    </m:nary>
                  </m:e>
                </m:nary>
              </m:oMath>
            </m:oMathPara>
          </a14:m>
          <a:endParaRPr lang="zh-CN" altLang="en-US" sz="2800" kern="1200" dirty="0"/>
        </a:p>
      </dsp:txBody>
      <dsp:txXfrm rot="10800000">
        <a:off x="0" y="2828726"/>
        <a:ext cx="4114799" cy="1697236"/>
      </dsp:txXfrm>
    </dsp:sp>
    <dsp:sp modelId="{6538A34E-6735-45F3-A05B-C561418904DE}">
      <dsp:nvSpPr>
        <dsp:cNvPr id="0" name=""/>
        <dsp:cNvSpPr/>
      </dsp:nvSpPr>
      <dsp:spPr>
        <a:xfrm rot="5400000">
          <a:off x="5040709" y="1337072"/>
          <a:ext cx="2262981" cy="4114799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3400" b="0" i="1" kern="1200" smtClean="0">
                    <a:latin typeface="Cambria Math"/>
                  </a:rPr>
                  <m:t>𝑝</m:t>
                </m:r>
                <m:d>
                  <m:dPr>
                    <m:ctrlPr>
                      <a:rPr lang="en-US" altLang="zh-CN" sz="3400" b="0" i="1" kern="1200" smtClean="0">
                        <a:latin typeface="Cambria Math"/>
                      </a:rPr>
                    </m:ctrlPr>
                  </m:dPr>
                  <m:e>
                    <m:acc>
                      <m:accPr>
                        <m:chr m:val="⃑"/>
                        <m:ctrlPr>
                          <a:rPr lang="en-US" altLang="zh-CN" sz="34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4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3400" b="0" i="1" kern="1200" smtClean="0">
                        <a:latin typeface="Cambria Math"/>
                      </a:rPr>
                      <m:t>,</m:t>
                    </m:r>
                    <m:acc>
                      <m:accPr>
                        <m:chr m:val="⃑"/>
                        <m:ctrlPr>
                          <a:rPr lang="en-US" altLang="zh-CN" sz="34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4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</m:e>
                </m:d>
                <m:r>
                  <a:rPr lang="en-US" altLang="zh-CN" sz="3400" b="0" i="1" kern="1200" smtClean="0">
                    <a:latin typeface="Cambria Math"/>
                  </a:rPr>
                  <m:t>=</m:t>
                </m:r>
                <m:f>
                  <m:fPr>
                    <m:ctrlPr>
                      <a:rPr lang="en-US" altLang="zh-CN" sz="3400" b="0" i="1" kern="1200" smtClean="0">
                        <a:latin typeface="Cambria Math"/>
                      </a:rPr>
                    </m:ctrlPr>
                  </m:fPr>
                  <m:num>
                    <m:r>
                      <a:rPr lang="en-US" altLang="zh-CN" sz="3400" b="0" i="1" kern="1200" smtClean="0">
                        <a:latin typeface="Cambria Math"/>
                      </a:rPr>
                      <m:t>1</m:t>
                    </m:r>
                  </m:num>
                  <m:den>
                    <m:r>
                      <a:rPr lang="en-US" altLang="zh-CN" sz="3400" b="0" i="1" kern="1200" smtClean="0">
                        <a:latin typeface="Cambria Math"/>
                      </a:rPr>
                      <m:t>𝑍</m:t>
                    </m:r>
                  </m:den>
                </m:f>
                <m:sSup>
                  <m:sSupPr>
                    <m:ctrlPr>
                      <a:rPr lang="en-US" altLang="zh-CN" sz="34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3400" b="0" i="1" kern="1200" smtClean="0">
                        <a:latin typeface="Cambria Math"/>
                      </a:rPr>
                      <m:t>𝑒</m:t>
                    </m:r>
                  </m:e>
                  <m:sup>
                    <m:r>
                      <a:rPr lang="en-US" altLang="zh-CN" sz="3400" b="0" i="1" kern="1200" smtClean="0">
                        <a:latin typeface="Cambria Math"/>
                      </a:rPr>
                      <m:t>−</m:t>
                    </m:r>
                    <m:r>
                      <a:rPr lang="en-US" altLang="zh-CN" sz="3400" b="0" i="1" kern="1200" smtClean="0">
                        <a:latin typeface="Cambria Math"/>
                      </a:rPr>
                      <m:t>𝐸</m:t>
                    </m:r>
                    <m:r>
                      <a:rPr lang="en-US" altLang="zh-CN" sz="3400" b="0" i="1" kern="1200" smtClean="0">
                        <a:latin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34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4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3400" b="0" i="1" kern="1200" smtClean="0">
                        <a:latin typeface="Cambria Math"/>
                      </a:rPr>
                      <m:t>,</m:t>
                    </m:r>
                    <m:acc>
                      <m:accPr>
                        <m:chr m:val="⃑"/>
                        <m:ctrlPr>
                          <a:rPr lang="en-US" altLang="zh-CN" sz="34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4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altLang="zh-CN" sz="3400" b="0" i="1" kern="1200" smtClean="0">
                        <a:latin typeface="Cambria Math"/>
                      </a:rPr>
                      <m:t>)</m:t>
                    </m:r>
                  </m:sup>
                </m:sSup>
              </m:oMath>
            </m:oMathPara>
          </a14:m>
          <a:endParaRPr lang="zh-CN" altLang="en-US" sz="3400" kern="1200" dirty="0"/>
        </a:p>
      </dsp:txBody>
      <dsp:txXfrm rot="-5400000">
        <a:off x="4114800" y="2828725"/>
        <a:ext cx="4114799" cy="1697236"/>
      </dsp:txXfrm>
    </dsp:sp>
    <dsp:sp modelId="{0BF21DAD-82B6-4802-B48D-9CA222C536BA}">
      <dsp:nvSpPr>
        <dsp:cNvPr id="0" name=""/>
        <dsp:cNvSpPr/>
      </dsp:nvSpPr>
      <dsp:spPr>
        <a:xfrm>
          <a:off x="2880359" y="1697236"/>
          <a:ext cx="2468880" cy="1131490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RBM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Binary Visible and Hidden Units</a:t>
          </a:r>
          <a:endParaRPr lang="zh-CN" altLang="en-US" sz="1200" kern="1200" dirty="0"/>
        </a:p>
      </dsp:txBody>
      <dsp:txXfrm>
        <a:off x="2935594" y="1752471"/>
        <a:ext cx="2358410" cy="1021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D3A09-1364-4DCE-AF90-C31A9ADD2F11}">
      <dsp:nvSpPr>
        <dsp:cNvPr id="0" name=""/>
        <dsp:cNvSpPr/>
      </dsp:nvSpPr>
      <dsp:spPr>
        <a:xfrm>
          <a:off x="1751029" y="0"/>
          <a:ext cx="4525963" cy="45259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5E283-39FB-41D0-89DD-69320CB298AC}">
      <dsp:nvSpPr>
        <dsp:cNvPr id="0" name=""/>
        <dsp:cNvSpPr/>
      </dsp:nvSpPr>
      <dsp:spPr>
        <a:xfrm>
          <a:off x="314331" y="569579"/>
          <a:ext cx="3045035" cy="15472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200" b="0" i="1" kern="1200" smtClean="0">
                    <a:latin typeface="Cambria Math"/>
                  </a:rPr>
                  <m:t>𝑝</m:t>
                </m:r>
                <m:d>
                  <m:dPr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dPr>
                  <m:e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2200" b="0" i="1" kern="1200" smtClean="0">
                        <a:latin typeface="Cambria Math"/>
                      </a:rPr>
                      <m:t>|</m:t>
                    </m:r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</m:e>
                </m:d>
                <m:r>
                  <a:rPr lang="en-US" altLang="zh-CN" sz="2200" b="0" i="1" kern="1200" smtClean="0">
                    <a:latin typeface="Cambria Math"/>
                  </a:rPr>
                  <m:t>=</m:t>
                </m:r>
                <m:nary>
                  <m:naryPr>
                    <m:chr m:val="∏"/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altLang="zh-CN" sz="2200" b="0" i="1" kern="1200" smtClean="0">
                        <a:latin typeface="Cambria Math"/>
                      </a:rPr>
                      <m:t>𝑗</m:t>
                    </m:r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2200" b="0" i="1" kern="1200" smtClean="0">
                        <a:latin typeface="Cambria Math"/>
                      </a:rPr>
                      <m:t>𝑚</m:t>
                    </m:r>
                  </m:sup>
                  <m:e>
                    <m:r>
                      <a:rPr lang="en-US" altLang="zh-CN" sz="2200" b="0" i="1" kern="120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e>
                        <m:acc>
                          <m:accPr>
                            <m:chr m:val="⃑"/>
                            <m:ctrlPr>
                              <a:rPr lang="en-US" altLang="zh-CN" sz="2200" b="0" i="1" kern="120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</m:d>
                  </m:e>
                </m:nary>
              </m:oMath>
            </m:oMathPara>
          </a14:m>
          <a:endParaRPr lang="zh-CN" altLang="en-US" sz="2200" kern="1200" dirty="0"/>
        </a:p>
      </dsp:txBody>
      <dsp:txXfrm>
        <a:off x="389862" y="645110"/>
        <a:ext cx="2893973" cy="1396194"/>
      </dsp:txXfrm>
    </dsp:sp>
    <dsp:sp modelId="{35DEC97B-A8A8-4BEE-968F-6532C39FA731}">
      <dsp:nvSpPr>
        <dsp:cNvPr id="0" name=""/>
        <dsp:cNvSpPr/>
      </dsp:nvSpPr>
      <dsp:spPr>
        <a:xfrm>
          <a:off x="3532706" y="569579"/>
          <a:ext cx="4696893" cy="15472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200" b="0" i="1" kern="1200" smtClean="0">
                    <a:latin typeface="Cambria Math"/>
                  </a:rPr>
                  <m:t>𝑝</m:t>
                </m:r>
                <m:d>
                  <m:dPr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dPr>
                  <m:e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e>
                  <m:e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</m:e>
                </m:d>
                <m:r>
                  <a:rPr lang="en-US" altLang="zh-CN" sz="2200" b="0" i="1" kern="1200" smtClean="0">
                    <a:latin typeface="Cambria Math"/>
                  </a:rPr>
                  <m:t>=</m:t>
                </m:r>
                <m:r>
                  <a:rPr lang="zh-CN" altLang="en-US" sz="2200" b="0" i="1" kern="1200" smtClean="0">
                    <a:latin typeface="Cambria Math"/>
                  </a:rPr>
                  <m:t>𝜎</m:t>
                </m:r>
                <m:r>
                  <a:rPr lang="en-US" altLang="zh-CN" sz="2200" b="0" i="1" kern="1200" smtClean="0">
                    <a:latin typeface="Cambria Math"/>
                  </a:rPr>
                  <m:t>(</m:t>
                </m:r>
                <m:nary>
                  <m:naryPr>
                    <m:chr m:val="∑"/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altLang="zh-CN" sz="2200" b="0" i="1" kern="1200" smtClean="0">
                        <a:latin typeface="Cambria Math"/>
                      </a:rPr>
                      <m:t>𝑖</m:t>
                    </m:r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2200" b="0" i="1" kern="1200" smtClean="0">
                        <a:latin typeface="Cambria Math"/>
                      </a:rPr>
                      <m:t>𝑛</m:t>
                    </m:r>
                  </m:sup>
                  <m:e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b="0" i="1" kern="120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𝑗</m:t>
                        </m:r>
                      </m:sub>
                    </m:sSub>
                  </m:e>
                </m:nary>
                <m:r>
                  <a:rPr lang="en-US" altLang="zh-CN" sz="2200" b="0" i="1" kern="1200" smtClean="0">
                    <a:latin typeface="Cambria Math"/>
                  </a:rPr>
                  <m:t>)</m:t>
                </m:r>
              </m:oMath>
            </m:oMathPara>
          </a14:m>
          <a:endParaRPr lang="zh-CN" altLang="en-US" sz="2200" kern="1200" dirty="0"/>
        </a:p>
      </dsp:txBody>
      <dsp:txXfrm>
        <a:off x="3608237" y="645110"/>
        <a:ext cx="4545831" cy="1396194"/>
      </dsp:txXfrm>
    </dsp:sp>
    <dsp:sp modelId="{313B3651-CBD8-4BE0-B946-EEF0BF45DB72}">
      <dsp:nvSpPr>
        <dsp:cNvPr id="0" name=""/>
        <dsp:cNvSpPr/>
      </dsp:nvSpPr>
      <dsp:spPr>
        <a:xfrm>
          <a:off x="311745" y="2437828"/>
          <a:ext cx="4293738" cy="15512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200" b="0" i="1" kern="1200" smtClean="0">
                    <a:latin typeface="Cambria Math"/>
                  </a:rPr>
                  <m:t>𝑝</m:t>
                </m:r>
                <m:d>
                  <m:dPr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dPr>
                  <m:e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e>
                  <m:e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</m:e>
                </m:d>
                <m:r>
                  <a:rPr lang="en-US" altLang="zh-CN" sz="2200" b="0" i="1" kern="1200" smtClean="0">
                    <a:latin typeface="Cambria Math"/>
                  </a:rPr>
                  <m:t>=</m:t>
                </m:r>
                <m:r>
                  <a:rPr lang="zh-CN" altLang="en-US" sz="2200" b="0" i="1" kern="1200" smtClean="0">
                    <a:latin typeface="Cambria Math"/>
                  </a:rPr>
                  <m:t>𝜎</m:t>
                </m:r>
                <m:r>
                  <a:rPr lang="en-US" altLang="zh-CN" sz="2200" b="0" i="1" kern="1200" smtClean="0">
                    <a:latin typeface="Cambria Math"/>
                  </a:rPr>
                  <m:t>(</m:t>
                </m:r>
                <m:nary>
                  <m:naryPr>
                    <m:chr m:val="∑"/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naryPr>
                  <m:sub>
                    <m:r>
                      <a:rPr lang="en-US" altLang="zh-CN" sz="2200" b="0" i="1" kern="1200" smtClean="0">
                        <a:latin typeface="Cambria Math"/>
                      </a:rPr>
                      <m:t>𝑗</m:t>
                    </m:r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2200" b="0" i="1" kern="1200" smtClean="0">
                        <a:latin typeface="Cambria Math"/>
                      </a:rPr>
                      <m:t>𝑚</m:t>
                    </m:r>
                  </m:sup>
                  <m:e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200" b="0" i="1" kern="120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kern="1200" smtClean="0">
                            <a:latin typeface="Cambria Math"/>
                          </a:rPr>
                          <m:t>𝑖</m:t>
                        </m:r>
                      </m:sub>
                    </m:sSub>
                  </m:e>
                </m:nary>
                <m:r>
                  <a:rPr lang="en-US" altLang="zh-CN" sz="2200" b="0" i="1" kern="1200" smtClean="0">
                    <a:latin typeface="Cambria Math"/>
                  </a:rPr>
                  <m:t>)</m:t>
                </m:r>
              </m:oMath>
            </m:oMathPara>
          </a14:m>
          <a:endParaRPr lang="zh-CN" altLang="en-US" sz="2200" kern="1200" dirty="0"/>
        </a:p>
      </dsp:txBody>
      <dsp:txXfrm>
        <a:off x="387469" y="2513552"/>
        <a:ext cx="4142290" cy="1399762"/>
      </dsp:txXfrm>
    </dsp:sp>
    <dsp:sp modelId="{6A524383-CBFB-4B25-BA9A-F7016CECE5B9}">
      <dsp:nvSpPr>
        <dsp:cNvPr id="0" name=""/>
        <dsp:cNvSpPr/>
      </dsp:nvSpPr>
      <dsp:spPr>
        <a:xfrm>
          <a:off x="4840082" y="2443909"/>
          <a:ext cx="3389517" cy="16171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200" b="0" i="1" kern="1200" smtClean="0">
                    <a:latin typeface="Cambria Math"/>
                  </a:rPr>
                  <m:t>𝑝</m:t>
                </m:r>
                <m:d>
                  <m:dPr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dPr>
                  <m:e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altLang="zh-CN" sz="2200" b="0" i="1" kern="1200" smtClean="0">
                        <a:latin typeface="Cambria Math"/>
                      </a:rPr>
                      <m:t>|</m:t>
                    </m:r>
                    <m:acc>
                      <m:accPr>
                        <m:chr m:val="⃑"/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2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2200" b="0" i="1" kern="1200" smtClean="0">
                        <a:latin typeface="Cambria Math"/>
                      </a:rPr>
                      <m:t> </m:t>
                    </m:r>
                  </m:e>
                </m:d>
                <m:r>
                  <a:rPr lang="en-US" altLang="zh-CN" sz="2200" b="0" i="1" kern="1200" smtClean="0">
                    <a:latin typeface="Cambria Math"/>
                  </a:rPr>
                  <m:t>=</m:t>
                </m:r>
                <m:nary>
                  <m:naryPr>
                    <m:chr m:val="∏"/>
                    <m:ctrlPr>
                      <a:rPr lang="en-US" altLang="zh-CN" sz="2200" b="0" i="1" kern="1200" smtClean="0">
                        <a:latin typeface="Cambria Math"/>
                      </a:rPr>
                    </m:ctrlPr>
                  </m:naryPr>
                  <m:sub>
                    <m:r>
                      <a:rPr lang="en-US" altLang="zh-CN" sz="2200" b="0" i="1" kern="1200" smtClean="0">
                        <a:latin typeface="Cambria Math"/>
                      </a:rPr>
                      <m:t>𝑖</m:t>
                    </m:r>
                    <m:r>
                      <a:rPr lang="en-US" altLang="zh-CN" sz="2200" b="0" i="1" kern="1200" smtClean="0">
                        <a:latin typeface="Cambria Math"/>
                      </a:rPr>
                      <m:t>=1</m:t>
                    </m:r>
                  </m:sub>
                  <m:sup>
                    <m:r>
                      <a:rPr lang="en-US" altLang="zh-CN" sz="2200" b="0" i="1" kern="1200" smtClean="0">
                        <a:latin typeface="Cambria Math"/>
                      </a:rPr>
                      <m:t>𝑛</m:t>
                    </m:r>
                  </m:sup>
                  <m:e>
                    <m:r>
                      <a:rPr lang="en-US" altLang="zh-CN" sz="2200" b="0" i="1" kern="120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200" b="0" i="1" kern="120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e>
                        <m:acc>
                          <m:accPr>
                            <m:chr m:val="⃑"/>
                            <m:ctrlPr>
                              <a:rPr lang="en-US" altLang="zh-CN" sz="2200" b="0" i="1" kern="120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200" b="0" i="1" kern="1200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e>
                    </m:d>
                  </m:e>
                </m:nary>
              </m:oMath>
            </m:oMathPara>
          </a14:m>
          <a:endParaRPr lang="zh-CN" altLang="en-US" sz="2200" kern="1200" dirty="0"/>
        </a:p>
      </dsp:txBody>
      <dsp:txXfrm>
        <a:off x="4919024" y="2522851"/>
        <a:ext cx="3231633" cy="1459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66250-D59C-4E93-BF57-790179D0F18C}">
      <dsp:nvSpPr>
        <dsp:cNvPr id="0" name=""/>
        <dsp:cNvSpPr/>
      </dsp:nvSpPr>
      <dsp:spPr>
        <a:xfrm>
          <a:off x="82337" y="25701"/>
          <a:ext cx="8064925" cy="8204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Maximum Likelihood</a:t>
          </a:r>
          <a:endParaRPr lang="zh-CN" altLang="en-US" sz="3200" kern="1200" dirty="0"/>
        </a:p>
      </dsp:txBody>
      <dsp:txXfrm>
        <a:off x="122389" y="65753"/>
        <a:ext cx="7984821" cy="740364"/>
      </dsp:txXfrm>
    </dsp:sp>
    <dsp:sp modelId="{978BCBC6-75B3-4B6A-9698-43215E8B9527}">
      <dsp:nvSpPr>
        <dsp:cNvPr id="0" name=""/>
        <dsp:cNvSpPr/>
      </dsp:nvSpPr>
      <dsp:spPr>
        <a:xfrm>
          <a:off x="0" y="846169"/>
          <a:ext cx="8229599" cy="119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func>
                <m:funcPr>
                  <m:ctrlPr>
                    <a:rPr lang="en-US" altLang="zh-CN" sz="2500" b="0" i="1" kern="1200" smtClean="0">
                      <a:latin typeface="Cambria Math"/>
                    </a:rPr>
                  </m:ctrlPr>
                </m:funcPr>
                <m:fName>
                  <m:r>
                    <m:rPr>
                      <m:sty m:val="p"/>
                    </m:rPr>
                    <a:rPr lang="en-US" altLang="zh-CN" sz="2500" b="0" i="0" kern="1200" smtClean="0">
                      <a:latin typeface="Cambria Math"/>
                    </a:rPr>
                    <m:t>ln</m:t>
                  </m:r>
                </m:fName>
                <m:e>
                  <m:r>
                    <a:rPr lang="en-US" altLang="zh-CN" sz="2500" b="0" i="1" kern="1200" smtClean="0">
                      <a:latin typeface="Cambria Math"/>
                    </a:rPr>
                    <m:t>𝐿</m:t>
                  </m:r>
                  <m:d>
                    <m:dPr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dPr>
                    <m:e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sz="2500" b="0" i="1" kern="1200" smtClean="0">
                              <a:latin typeface="Cambria Math"/>
                            </a:rPr>
                            <m:t>𝜃</m:t>
                          </m:r>
                        </m:e>
                      </m:acc>
                    </m:e>
                    <m:e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500" b="0" i="1" kern="1200" smtClean="0">
                              <a:latin typeface="Cambria Math"/>
                            </a:rPr>
                            <m:t>𝑆</m:t>
                          </m:r>
                        </m:e>
                      </m:acc>
                    </m:e>
                  </m:d>
                </m:e>
              </m:func>
              <m:r>
                <a:rPr lang="en-US" altLang="zh-CN" sz="2500" b="0" i="0" kern="1200" smtClean="0">
                  <a:latin typeface="Cambria Math"/>
                </a:rPr>
                <m:t>=</m:t>
              </m:r>
              <m:r>
                <m:rPr>
                  <m:sty m:val="p"/>
                </m:rPr>
                <a:rPr lang="en-US" altLang="zh-CN" sz="2500" b="0" i="0" kern="1200" smtClean="0">
                  <a:latin typeface="Cambria Math"/>
                </a:rPr>
                <m:t>ln</m:t>
              </m:r>
              <m:nary>
                <m:naryPr>
                  <m:chr m:val="∏"/>
                  <m:ctrlPr>
                    <a:rPr lang="en-US" altLang="zh-CN" sz="2500" b="0" i="1" kern="1200" smtClean="0">
                      <a:latin typeface="Cambria Math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altLang="zh-CN" sz="2500" b="0" i="1" kern="1200" smtClean="0">
                      <a:latin typeface="Cambria Math"/>
                    </a:rPr>
                    <m:t>𝑖</m:t>
                  </m:r>
                  <m:r>
                    <a:rPr lang="en-US" altLang="zh-CN" sz="2500" b="0" i="1" kern="1200" smtClean="0">
                      <a:latin typeface="Cambria Math"/>
                    </a:rPr>
                    <m:t>=1</m:t>
                  </m:r>
                </m:sub>
                <m:sup>
                  <m:r>
                    <a:rPr lang="en-US" altLang="zh-CN" sz="2500" b="0" i="1" kern="1200" smtClean="0">
                      <a:latin typeface="Cambria Math"/>
                    </a:rPr>
                    <m:t>𝑙</m:t>
                  </m:r>
                </m:sup>
                <m:e>
                  <m:r>
                    <a:rPr lang="en-US" altLang="zh-CN" sz="2500" b="0" i="1" kern="1200" smtClean="0">
                      <a:latin typeface="Cambria Math"/>
                    </a:rPr>
                    <m:t>𝑝</m:t>
                  </m:r>
                  <m:r>
                    <a:rPr lang="en-US" altLang="zh-CN" sz="2500" b="0" i="1" kern="1200" smtClean="0">
                      <a:latin typeface="Cambria Math"/>
                    </a:rPr>
                    <m:t>(</m:t>
                  </m:r>
                  <m:acc>
                    <m:accPr>
                      <m:chr m:val="⃑"/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accPr>
                    <m:e>
                      <m:sSup>
                        <m:sSupPr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500" b="0" i="1" kern="1200" smtClean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500" b="0" i="1" kern="120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</m:e>
                  </m:acc>
                  <m:r>
                    <a:rPr lang="en-US" altLang="zh-CN" sz="2500" b="0" i="1" kern="1200" smtClean="0">
                      <a:latin typeface="Cambria Math"/>
                    </a:rPr>
                    <m:t>|</m:t>
                  </m:r>
                  <m:acc>
                    <m:accPr>
                      <m:chr m:val="⃑"/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accPr>
                    <m:e>
                      <m:r>
                        <a:rPr lang="zh-CN" altLang="en-US" sz="2500" b="0" i="1" kern="1200" smtClean="0">
                          <a:latin typeface="Cambria Math"/>
                        </a:rPr>
                        <m:t>𝜃</m:t>
                      </m:r>
                    </m:e>
                  </m:acc>
                  <m:r>
                    <a:rPr lang="en-US" altLang="zh-CN" sz="2500" b="0" i="1" kern="1200" smtClean="0">
                      <a:latin typeface="Cambria Math"/>
                    </a:rPr>
                    <m:t>)</m:t>
                  </m:r>
                </m:e>
              </m:nary>
              <m:r>
                <a:rPr lang="en-US" altLang="zh-CN" sz="2500" b="0" i="1" kern="1200" smtClean="0">
                  <a:latin typeface="Cambria Math"/>
                </a:rPr>
                <m:t>=</m:t>
              </m:r>
              <m:nary>
                <m:naryPr>
                  <m:chr m:val="∑"/>
                  <m:limLoc m:val="subSup"/>
                  <m:ctrlPr>
                    <a:rPr lang="en-US" altLang="zh-CN" sz="2500" b="0" i="1" kern="1200" smtClean="0">
                      <a:latin typeface="Cambria Math"/>
                    </a:rPr>
                  </m:ctrlPr>
                </m:naryPr>
                <m:sub>
                  <m:r>
                    <m:rPr>
                      <m:brk m:alnAt="25"/>
                    </m:rPr>
                    <a:rPr lang="en-US" altLang="zh-CN" sz="2500" b="0" i="1" kern="1200" smtClean="0">
                      <a:latin typeface="Cambria Math"/>
                    </a:rPr>
                    <m:t>𝑖</m:t>
                  </m:r>
                  <m:r>
                    <a:rPr lang="en-US" altLang="zh-CN" sz="2500" b="0" i="1" kern="1200" smtClean="0">
                      <a:latin typeface="Cambria Math"/>
                    </a:rPr>
                    <m:t>=1</m:t>
                  </m:r>
                </m:sub>
                <m:sup>
                  <m:r>
                    <a:rPr lang="en-US" altLang="zh-CN" sz="2500" b="0" i="1" kern="1200" smtClean="0">
                      <a:latin typeface="Cambria Math"/>
                    </a:rPr>
                    <m:t>𝑙</m:t>
                  </m:r>
                </m:sup>
                <m:e>
                  <m:func>
                    <m:funcPr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altLang="zh-CN" sz="2500" b="0" i="0" kern="1200" smtClean="0">
                          <a:latin typeface="Cambria Math"/>
                        </a:rPr>
                        <m:t>ln</m:t>
                      </m:r>
                    </m:fName>
                    <m:e>
                      <m:r>
                        <a:rPr lang="en-US" altLang="zh-CN" sz="2500" b="0" i="1" kern="1200" smtClean="0">
                          <a:latin typeface="Cambria Math"/>
                        </a:rPr>
                        <m:t>𝑝</m:t>
                      </m:r>
                      <m:r>
                        <a:rPr lang="en-US" altLang="zh-CN" sz="2500" b="0" i="1" kern="1200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500" b="0" i="1" kern="120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kern="1200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500" b="0" i="1" kern="120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r>
                        <a:rPr lang="en-US" altLang="zh-CN" sz="2500" b="0" i="1" kern="1200" smtClean="0">
                          <a:latin typeface="Cambria Math"/>
                        </a:rPr>
                        <m:t>|</m:t>
                      </m:r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sz="2500" b="0" i="1" kern="1200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zh-CN" sz="2500" b="0" i="1" kern="1200" smtClean="0">
                          <a:latin typeface="Cambria Math"/>
                        </a:rPr>
                        <m:t>)</m:t>
                      </m:r>
                    </m:e>
                  </m:func>
                </m:e>
              </m:nary>
            </m:oMath>
          </a14:m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2500" kern="1200" dirty="0"/>
        </a:p>
      </dsp:txBody>
      <dsp:txXfrm>
        <a:off x="0" y="846169"/>
        <a:ext cx="8229599" cy="1190767"/>
      </dsp:txXfrm>
    </dsp:sp>
    <dsp:sp modelId="{0A5EBD7F-EF3E-4696-BE4E-A3DAA31CFE9A}">
      <dsp:nvSpPr>
        <dsp:cNvPr id="0" name=""/>
        <dsp:cNvSpPr/>
      </dsp:nvSpPr>
      <dsp:spPr>
        <a:xfrm>
          <a:off x="92706" y="2036937"/>
          <a:ext cx="8044187" cy="767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Mini-batch Gradient Ascent (Delta Rule)</a:t>
          </a:r>
          <a:endParaRPr lang="zh-CN" altLang="en-US" sz="3200" kern="1200" dirty="0"/>
        </a:p>
      </dsp:txBody>
      <dsp:txXfrm>
        <a:off x="130196" y="2074427"/>
        <a:ext cx="7969207" cy="693014"/>
      </dsp:txXfrm>
    </dsp:sp>
    <dsp:sp modelId="{60623635-30B6-4600-BCF3-12D5C5472B03}">
      <dsp:nvSpPr>
        <dsp:cNvPr id="0" name=""/>
        <dsp:cNvSpPr/>
      </dsp:nvSpPr>
      <dsp:spPr>
        <a:xfrm>
          <a:off x="0" y="2804931"/>
          <a:ext cx="8229599" cy="1695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⃑"/>
                  <m:ctrlPr>
                    <a:rPr lang="en-US" altLang="zh-CN" sz="2500" i="1" kern="1200" smtClean="0">
                      <a:latin typeface="Cambria Math"/>
                    </a:rPr>
                  </m:ctrlPr>
                </m:accPr>
                <m:e>
                  <m:sSup>
                    <m:sSupPr>
                      <m:ctrlPr>
                        <a:rPr lang="en-US" altLang="zh-CN" sz="2500" i="1" kern="1200" smtClean="0">
                          <a:latin typeface="Cambria Math"/>
                        </a:rPr>
                      </m:ctrlPr>
                    </m:sSupPr>
                    <m:e>
                      <m:r>
                        <a:rPr lang="zh-CN" altLang="en-US" sz="2500" i="1" kern="1200" smtClean="0">
                          <a:latin typeface="Cambria Math"/>
                        </a:rPr>
                        <m:t>𝜃</m:t>
                      </m:r>
                    </m:e>
                    <m:sup>
                      <m:r>
                        <a:rPr lang="en-US" altLang="zh-CN" sz="2500" b="0" i="1" kern="1200" smtClean="0">
                          <a:latin typeface="Cambria Math"/>
                        </a:rPr>
                        <m:t>𝑡</m:t>
                      </m:r>
                      <m:r>
                        <a:rPr lang="en-US" altLang="zh-CN" sz="2500" b="0" i="1" kern="1200" smtClean="0">
                          <a:latin typeface="Cambria Math"/>
                        </a:rPr>
                        <m:t>+1</m:t>
                      </m:r>
                    </m:sup>
                  </m:sSup>
                </m:e>
              </m:acc>
              <m:r>
                <a:rPr lang="en-US" altLang="zh-CN" sz="2500" b="0" i="1" kern="1200" smtClean="0">
                  <a:latin typeface="Cambria Math"/>
                </a:rPr>
                <m:t>=</m:t>
              </m:r>
              <m:acc>
                <m:accPr>
                  <m:chr m:val="⃑"/>
                  <m:ctrlPr>
                    <a:rPr lang="en-US" altLang="zh-CN" sz="2500" b="0" i="1" kern="1200" smtClean="0">
                      <a:latin typeface="Cambria Math"/>
                    </a:rPr>
                  </m:ctrlPr>
                </m:accPr>
                <m:e>
                  <m:sSup>
                    <m:sSupPr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sSupPr>
                    <m:e>
                      <m:r>
                        <a:rPr lang="zh-CN" altLang="en-US" sz="2500" b="0" i="1" kern="1200" smtClean="0">
                          <a:latin typeface="Cambria Math"/>
                        </a:rPr>
                        <m:t>𝜃</m:t>
                      </m:r>
                    </m:e>
                    <m:sup>
                      <m:r>
                        <a:rPr lang="en-US" altLang="zh-CN" sz="2500" b="0" i="1" kern="1200" smtClean="0">
                          <a:latin typeface="Cambria Math"/>
                        </a:rPr>
                        <m:t>𝑡</m:t>
                      </m:r>
                    </m:sup>
                  </m:sSup>
                </m:e>
              </m:acc>
              <m:r>
                <a:rPr lang="en-US" altLang="zh-CN" sz="2500" b="0" i="1" kern="1200" smtClean="0">
                  <a:latin typeface="Cambria Math"/>
                </a:rPr>
                <m:t>+</m:t>
              </m:r>
              <m:limLow>
                <m:limLowPr>
                  <m:ctrlPr>
                    <a:rPr lang="en-US" altLang="zh-CN" sz="2500" b="0" i="1" kern="1200" smtClean="0">
                      <a:latin typeface="Cambria Math"/>
                    </a:rPr>
                  </m:ctrlPr>
                </m:limLowPr>
                <m:e>
                  <m:groupChr>
                    <m:groupChrPr>
                      <m:chr m:val="⏟"/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groupChrPr>
                    <m:e>
                      <m:r>
                        <a:rPr lang="zh-CN" altLang="en-US" sz="2500" b="0" i="1" kern="1200" smtClean="0">
                          <a:latin typeface="Cambria Math"/>
                        </a:rPr>
                        <m:t>𝜂</m:t>
                      </m:r>
                      <m:f>
                        <m:fPr>
                          <m:ctrlPr>
                            <a:rPr lang="en-US" altLang="zh-CN" sz="2500" b="0" i="1" kern="12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500" b="0" i="1" kern="12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500" b="0" i="1" kern="12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500" b="0" i="1" kern="12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kern="12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500" b="0" i="1" kern="12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500" b="0" i="1" kern="12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500" b="0" i="1" kern="12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500" b="0" i="1" kern="12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500" b="0" i="0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altLang="zh-CN" sz="2500" b="0" i="1" kern="12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acc>
                                  <m: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altLang="zh-CN" sz="2500" b="0" i="1" kern="12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500" b="0" i="1" kern="12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acc>
                                  <m:r>
                                    <a:rPr lang="en-US" altLang="zh-CN" sz="25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zh-CN" sz="2500" b="0" i="1" kern="1200" smtClean="0">
                          <a:latin typeface="Cambria Math"/>
                        </a:rPr>
                        <m:t>−</m:t>
                      </m:r>
                      <m:r>
                        <a:rPr lang="zh-CN" altLang="en-US" sz="2500" b="0" i="1" kern="1200" smtClean="0">
                          <a:latin typeface="Cambria Math"/>
                        </a:rPr>
                        <m:t>𝜆</m:t>
                      </m:r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500" b="0" i="1" kern="120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500" b="0" i="1" kern="120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500" b="0" i="1" kern="1200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zh-CN" sz="2500" b="0" i="1" kern="1200" smtClean="0">
                          <a:latin typeface="Cambria Math"/>
                        </a:rPr>
                        <m:t>+</m:t>
                      </m:r>
                      <m:r>
                        <a:rPr lang="zh-CN" altLang="en-US" sz="2500" b="0" i="1" kern="1200" smtClean="0">
                          <a:latin typeface="Cambria Math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l-GR" altLang="zh-CN" sz="2500" b="0" i="1" kern="1200" smtClean="0">
                          <a:latin typeface="Cambria Math"/>
                          <a:ea typeface="Cambria Math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500" b="0" i="1" kern="120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500" b="0" i="1" kern="120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500" b="0" i="1" kern="1200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500" b="0" i="1" kern="1200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acc>
                    </m:e>
                  </m:groupChr>
                </m:e>
                <m:lim>
                  <m:r>
                    <a:rPr lang="en-US" altLang="zh-CN" sz="2500" b="0" i="1" kern="1200" smtClean="0">
                      <a:latin typeface="Cambria Math"/>
                    </a:rPr>
                    <m:t>≔</m:t>
                  </m:r>
                  <m:r>
                    <m:rPr>
                      <m:sty m:val="p"/>
                    </m:rPr>
                    <a:rPr lang="el-GR" altLang="zh-CN" sz="2500" b="0" i="1" kern="1200" smtClean="0">
                      <a:latin typeface="Cambria Math"/>
                      <a:ea typeface="Cambria Math"/>
                    </a:rPr>
                    <m:t>Δ</m:t>
                  </m:r>
                  <m:acc>
                    <m:accPr>
                      <m:chr m:val="⃑"/>
                      <m:ctrlPr>
                        <a:rPr lang="en-US" altLang="zh-CN" sz="2500" b="0" i="1" kern="1200" smtClean="0">
                          <a:latin typeface="Cambria Math"/>
                        </a:rPr>
                      </m:ctrlPr>
                    </m:accPr>
                    <m:e>
                      <m:sSup>
                        <m:sSupPr>
                          <m:ctrlPr>
                            <a:rPr lang="en-US" altLang="zh-CN" sz="2500" b="0" i="1" kern="120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500" b="0" i="1" kern="1200" smtClean="0"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500" b="0" i="1" kern="1200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e>
                  </m:acc>
                </m:lim>
              </m:limLow>
            </m:oMath>
          </a14:m>
          <a:endParaRPr lang="zh-CN" altLang="en-US" sz="2500" kern="1200" dirty="0"/>
        </a:p>
      </dsp:txBody>
      <dsp:txXfrm>
        <a:off x="0" y="2804931"/>
        <a:ext cx="8229599" cy="1695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E68A3-A28B-46A0-9A50-1E88EAA91E0F}">
      <dsp:nvSpPr>
        <dsp:cNvPr id="0" name=""/>
        <dsp:cNvSpPr/>
      </dsp:nvSpPr>
      <dsp:spPr>
        <a:xfrm>
          <a:off x="82338" y="136604"/>
          <a:ext cx="6768681" cy="24873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589F3-80EF-4E7C-B24F-D6F76429E87F}">
      <dsp:nvSpPr>
        <dsp:cNvPr id="0" name=""/>
        <dsp:cNvSpPr/>
      </dsp:nvSpPr>
      <dsp:spPr>
        <a:xfrm>
          <a:off x="0" y="3340973"/>
          <a:ext cx="6234796" cy="1154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altLang="zh-CN" sz="2100" i="1" kern="1200" smtClean="0">
                        <a:latin typeface="Cambria Math"/>
                      </a:rPr>
                    </m:ctrlPr>
                  </m:fPr>
                  <m:num>
                    <m:r>
                      <a:rPr lang="en-US" altLang="zh-CN" sz="2100" i="1" kern="1200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altLang="zh-CN" sz="2100" i="1" kern="1200">
                        <a:latin typeface="Cambria Math"/>
                      </a:rPr>
                      <m:t>ln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 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𝐿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(</m:t>
                    </m:r>
                    <m:r>
                      <a:rPr lang="zh-CN" altLang="en-US" sz="2100" b="0" i="1" kern="1200" smtClean="0">
                        <a:latin typeface="Cambria Math"/>
                      </a:rPr>
                      <m:t>𝜃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|</m:t>
                    </m:r>
                    <m:acc>
                      <m:accPr>
                        <m:chr m:val="⃑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1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2100" b="0" i="1" kern="1200" smtClean="0">
                        <a:latin typeface="Cambria Math"/>
                      </a:rPr>
                      <m:t>)</m:t>
                    </m:r>
                  </m:num>
                  <m:den>
                    <m:r>
                      <a:rPr lang="en-US" altLang="zh-CN" sz="2100" i="1" kern="1200" smtClean="0">
                        <a:latin typeface="Cambria Math"/>
                      </a:rPr>
                      <m:t>𝜕</m:t>
                    </m:r>
                    <m:r>
                      <a:rPr lang="zh-CN" altLang="en-US" sz="2100" i="1" kern="1200" smtClean="0">
                        <a:latin typeface="Cambria Math"/>
                      </a:rPr>
                      <m:t>𝜃</m:t>
                    </m:r>
                  </m:den>
                </m:f>
                <m:r>
                  <a:rPr lang="en-US" altLang="zh-CN" sz="2100" b="0" i="1" kern="1200" smtClean="0">
                    <a:latin typeface="Cambria Math"/>
                  </a:rPr>
                  <m:t>=</m:t>
                </m:r>
                <m:sSub>
                  <m:sSubPr>
                    <m:ctrlPr>
                      <a:rPr lang="en-US" altLang="zh-CN" sz="21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altLang="zh-CN" sz="2100" b="0" i="1" kern="1200" smtClean="0">
                        <a:latin typeface="Cambria Math"/>
                      </a:rPr>
                      <m:t>−</m:t>
                    </m:r>
                    <m:r>
                      <a:rPr lang="zh-CN" altLang="en-US" sz="2100" b="0" i="1" kern="1200" smtClean="0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100" b="0" i="1" kern="120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(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1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b="0" i="1" kern="1200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1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b="0" i="1" kern="120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zh-CN" altLang="en-US" sz="2100" b="0" i="1" kern="1200" smtClean="0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e>
                  <m:sub>
                    <m:r>
                      <a:rPr lang="en-US" altLang="zh-CN" sz="2100" b="0" i="1" kern="1200" smtClean="0">
                        <a:latin typeface="Cambria Math"/>
                      </a:rPr>
                      <m:t>𝑝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1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altLang="zh-CN" sz="2100" b="0" i="1" kern="1200" smtClean="0">
                        <a:latin typeface="Cambria Math"/>
                      </a:rPr>
                      <m:t>|</m:t>
                    </m:r>
                    <m:acc>
                      <m:accPr>
                        <m:chr m:val="⃑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100" b="0" i="1" kern="1200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2100" b="0" i="1" kern="1200" smtClean="0">
                        <a:latin typeface="Cambria Math"/>
                      </a:rPr>
                      <m:t>)</m:t>
                    </m:r>
                  </m:sub>
                </m:sSub>
                <m:r>
                  <a:rPr lang="en-US" altLang="zh-CN" sz="2100" b="0" i="1" kern="1200" smtClean="0">
                    <a:latin typeface="Cambria Math"/>
                  </a:rPr>
                  <m:t>+</m:t>
                </m:r>
                <m:sSub>
                  <m:sSubPr>
                    <m:ctrlPr>
                      <a:rPr lang="en-US" altLang="zh-CN" sz="2100" b="0" i="1" kern="1200" smtClean="0">
                        <a:latin typeface="Cambria Math"/>
                      </a:rPr>
                    </m:ctrlPr>
                  </m:sSubPr>
                  <m:e>
                    <m:r>
                      <a:rPr lang="zh-CN" altLang="en-US" sz="2100" b="0" i="1" kern="1200" smtClean="0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100" b="0" i="1" kern="120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𝐸</m:t>
                            </m:r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(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1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b="0" i="1" kern="1200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,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100" b="0" i="1" kern="120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b="0" i="1" kern="120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100" b="0" i="1" kern="1200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zh-CN" altLang="en-US" sz="2100" b="0" i="1" kern="1200" smtClean="0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e>
                  <m:sub>
                    <m:r>
                      <a:rPr lang="en-US" altLang="zh-CN" sz="2100" b="0" i="1" kern="1200" smtClean="0">
                        <a:latin typeface="Cambria Math"/>
                      </a:rPr>
                      <m:t>𝑝</m:t>
                    </m:r>
                    <m:r>
                      <a:rPr lang="en-US" altLang="zh-CN" sz="2100" b="0" i="1" kern="1200" smtClean="0">
                        <a:latin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100" b="0" i="1" kern="1200" smtClean="0">
                            <a:latin typeface="Cambria Math"/>
                          </a:rPr>
                          <m:t>𝑣</m:t>
                        </m:r>
                        <m:r>
                          <a:rPr lang="en-US" altLang="zh-CN" sz="2100" b="0" i="1" kern="1200" smtClean="0">
                            <a:latin typeface="Cambria Math"/>
                          </a:rPr>
                          <m:t>,</m:t>
                        </m:r>
                      </m:e>
                    </m:acc>
                    <m:acc>
                      <m:accPr>
                        <m:chr m:val="⃑"/>
                        <m:ctrlPr>
                          <a:rPr lang="en-US" altLang="zh-CN" sz="2100" b="0" i="1" kern="120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100" b="0" i="1" kern="1200" smtClean="0"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altLang="zh-CN" sz="2100" b="0" i="1" kern="1200" smtClean="0">
                        <a:latin typeface="Cambria Math"/>
                      </a:rPr>
                      <m:t>)</m:t>
                    </m:r>
                  </m:sub>
                </m:sSub>
              </m:oMath>
            </m:oMathPara>
          </a14:m>
          <a:endParaRPr lang="zh-CN" altLang="en-US" sz="2100" kern="1200" dirty="0"/>
        </a:p>
      </dsp:txBody>
      <dsp:txXfrm>
        <a:off x="0" y="3340973"/>
        <a:ext cx="6234796" cy="1154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B0CCD-89A1-443C-97C2-C1845AECEE55}">
      <dsp:nvSpPr>
        <dsp:cNvPr id="0" name=""/>
        <dsp:cNvSpPr/>
      </dsp:nvSpPr>
      <dsp:spPr>
        <a:xfrm rot="5400000">
          <a:off x="5012703" y="-1901980"/>
          <a:ext cx="1166849" cy="526694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altLang="zh-CN" sz="3700" i="1" kern="1200" smtClean="0">
                      <a:latin typeface="Cambria Math"/>
                    </a:rPr>
                  </m:ctrlPr>
                </m:fPr>
                <m:num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r>
                    <a:rPr lang="en-US" altLang="zh-CN" sz="3700" b="0" i="1" kern="1200" smtClean="0">
                      <a:latin typeface="Cambria Math"/>
                    </a:rPr>
                    <m:t>𝐸</m:t>
                  </m:r>
                  <m:r>
                    <a:rPr lang="en-US" altLang="zh-CN" sz="3700" b="0" i="1" kern="1200" smtClean="0">
                      <a:latin typeface="Cambria Math"/>
                    </a:rPr>
                    <m:t>(</m:t>
                  </m:r>
                  <m:r>
                    <a:rPr lang="en-US" altLang="zh-CN" sz="3700" b="0" i="1" kern="1200" smtClean="0">
                      <a:latin typeface="Cambria Math"/>
                    </a:rPr>
                    <m:t>𝑣</m:t>
                  </m:r>
                  <m:r>
                    <a:rPr lang="en-US" altLang="zh-CN" sz="3700" b="0" i="1" kern="1200" smtClean="0">
                      <a:latin typeface="Cambria Math"/>
                    </a:rPr>
                    <m:t>,</m:t>
                  </m:r>
                  <m:r>
                    <a:rPr lang="en-US" altLang="zh-CN" sz="3700" b="0" i="1" kern="1200" smtClean="0">
                      <a:latin typeface="Cambria Math"/>
                    </a:rPr>
                    <m:t>h</m:t>
                  </m:r>
                  <m:r>
                    <a:rPr lang="en-US" altLang="zh-CN" sz="3700" b="0" i="1" kern="1200" smtClean="0">
                      <a:latin typeface="Cambria Math"/>
                    </a:rPr>
                    <m:t>)</m:t>
                  </m:r>
                </m:num>
                <m:den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sSub>
                    <m:sSubPr>
                      <m:ctrlPr>
                        <a:rPr lang="en-US" altLang="zh-CN" sz="3700" i="1" kern="1200" smtClean="0">
                          <a:latin typeface="Cambria Math"/>
                        </a:rPr>
                      </m:ctrlPr>
                    </m:sSubPr>
                    <m:e>
                      <m:r>
                        <a:rPr lang="en-US" altLang="zh-CN" sz="3700" b="0" i="1" kern="1200" smtClean="0">
                          <a:latin typeface="Cambria Math"/>
                        </a:rPr>
                        <m:t>𝑤</m:t>
                      </m:r>
                    </m:e>
                    <m:sub>
                      <m:r>
                        <a:rPr lang="en-US" altLang="zh-CN" sz="3700" b="0" i="1" kern="1200" smtClean="0">
                          <a:latin typeface="Cambria Math"/>
                        </a:rPr>
                        <m:t>𝑖𝑗</m:t>
                      </m:r>
                    </m:sub>
                  </m:sSub>
                </m:den>
              </m:f>
              <m:r>
                <a:rPr lang="en-US" altLang="zh-CN" sz="3700" b="0" i="1" kern="1200" smtClean="0">
                  <a:latin typeface="Cambria Math"/>
                </a:rPr>
                <m:t>=−</m:t>
              </m:r>
              <m:sSub>
                <m:sSubPr>
                  <m:ctrlPr>
                    <a:rPr lang="en-US" altLang="zh-CN" sz="3700" b="0" i="1" kern="1200" smtClean="0">
                      <a:latin typeface="Cambria Math"/>
                    </a:rPr>
                  </m:ctrlPr>
                </m:sSubPr>
                <m:e>
                  <m:r>
                    <a:rPr lang="en-US" altLang="zh-CN" sz="3700" b="0" i="1" kern="1200" smtClean="0">
                      <a:latin typeface="Cambria Math"/>
                    </a:rPr>
                    <m:t>h</m:t>
                  </m:r>
                </m:e>
                <m:sub>
                  <m:r>
                    <a:rPr lang="en-US" altLang="zh-CN" sz="3700" b="0" i="1" kern="1200" smtClean="0">
                      <a:latin typeface="Cambria Math"/>
                    </a:rPr>
                    <m:t>𝑖</m:t>
                  </m:r>
                </m:sub>
              </m:sSub>
              <m:sSub>
                <m:sSubPr>
                  <m:ctrlPr>
                    <a:rPr lang="en-US" altLang="zh-CN" sz="3700" b="0" i="1" kern="1200" smtClean="0">
                      <a:latin typeface="Cambria Math"/>
                    </a:rPr>
                  </m:ctrlPr>
                </m:sSubPr>
                <m:e>
                  <m:r>
                    <a:rPr lang="en-US" altLang="zh-CN" sz="3700" b="0" i="1" kern="1200" smtClean="0">
                      <a:latin typeface="Cambria Math"/>
                    </a:rPr>
                    <m:t>𝑣</m:t>
                  </m:r>
                </m:e>
                <m:sub>
                  <m:r>
                    <a:rPr lang="en-US" altLang="zh-CN" sz="3700" b="0" i="1" kern="1200" smtClean="0">
                      <a:latin typeface="Cambria Math"/>
                    </a:rPr>
                    <m:t>𝑗</m:t>
                  </m:r>
                </m:sub>
              </m:sSub>
            </m:oMath>
          </a14:m>
          <a:endParaRPr lang="zh-CN" altLang="en-US" sz="3700" kern="1200" dirty="0"/>
        </a:p>
      </dsp:txBody>
      <dsp:txXfrm rot="-5400000">
        <a:off x="2962656" y="205028"/>
        <a:ext cx="5209983" cy="1052927"/>
      </dsp:txXfrm>
    </dsp:sp>
    <dsp:sp modelId="{C68A2331-5846-4D73-A8CE-26E7D495C1EC}">
      <dsp:nvSpPr>
        <dsp:cNvPr id="0" name=""/>
        <dsp:cNvSpPr/>
      </dsp:nvSpPr>
      <dsp:spPr>
        <a:xfrm>
          <a:off x="0" y="2209"/>
          <a:ext cx="2962656" cy="14585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Weights</a:t>
          </a:r>
          <a:endParaRPr lang="zh-CN" altLang="en-US" sz="4100" kern="1200" dirty="0"/>
        </a:p>
      </dsp:txBody>
      <dsp:txXfrm>
        <a:off x="71201" y="73410"/>
        <a:ext cx="2820254" cy="1316160"/>
      </dsp:txXfrm>
    </dsp:sp>
    <dsp:sp modelId="{04B938AE-1EE9-466F-9539-B7C67B8D1AAB}">
      <dsp:nvSpPr>
        <dsp:cNvPr id="0" name=""/>
        <dsp:cNvSpPr/>
      </dsp:nvSpPr>
      <dsp:spPr>
        <a:xfrm rot="5400000">
          <a:off x="5012703" y="-370490"/>
          <a:ext cx="1166849" cy="526694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altLang="zh-CN" sz="3700" i="1" kern="1200" smtClean="0">
                      <a:latin typeface="Cambria Math"/>
                    </a:rPr>
                  </m:ctrlPr>
                </m:fPr>
                <m:num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r>
                    <a:rPr lang="en-US" altLang="zh-CN" sz="3700" b="0" i="1" kern="1200" smtClean="0">
                      <a:latin typeface="Cambria Math"/>
                    </a:rPr>
                    <m:t>𝐸</m:t>
                  </m:r>
                  <m:r>
                    <a:rPr lang="en-US" altLang="zh-CN" sz="3700" b="0" i="1" kern="1200" smtClean="0">
                      <a:latin typeface="Cambria Math"/>
                    </a:rPr>
                    <m:t>(</m:t>
                  </m:r>
                  <m:r>
                    <a:rPr lang="en-US" altLang="zh-CN" sz="3700" b="0" i="1" kern="1200" smtClean="0">
                      <a:latin typeface="Cambria Math"/>
                    </a:rPr>
                    <m:t>𝑣</m:t>
                  </m:r>
                  <m:r>
                    <a:rPr lang="en-US" altLang="zh-CN" sz="3700" b="0" i="1" kern="1200" smtClean="0">
                      <a:latin typeface="Cambria Math"/>
                    </a:rPr>
                    <m:t>,</m:t>
                  </m:r>
                  <m:r>
                    <a:rPr lang="en-US" altLang="zh-CN" sz="3700" b="0" i="1" kern="1200" smtClean="0">
                      <a:latin typeface="Cambria Math"/>
                    </a:rPr>
                    <m:t>h</m:t>
                  </m:r>
                  <m:r>
                    <a:rPr lang="en-US" altLang="zh-CN" sz="3700" b="0" i="1" kern="1200" smtClean="0">
                      <a:latin typeface="Cambria Math"/>
                    </a:rPr>
                    <m:t>)</m:t>
                  </m:r>
                </m:num>
                <m:den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sSub>
                    <m:sSubPr>
                      <m:ctrlPr>
                        <a:rPr lang="en-US" altLang="zh-CN" sz="3700" i="1" kern="1200" smtClean="0">
                          <a:latin typeface="Cambria Math"/>
                        </a:rPr>
                      </m:ctrlPr>
                    </m:sSubPr>
                    <m:e>
                      <m:r>
                        <a:rPr lang="en-US" altLang="zh-CN" sz="3700" b="0" i="1" kern="1200" smtClean="0">
                          <a:latin typeface="Cambria Math"/>
                        </a:rPr>
                        <m:t>𝑏</m:t>
                      </m:r>
                    </m:e>
                    <m:sub>
                      <m:r>
                        <a:rPr lang="en-US" altLang="zh-CN" sz="3700" b="0" i="1" kern="1200" smtClean="0">
                          <a:latin typeface="Cambria Math"/>
                        </a:rPr>
                        <m:t>𝑗</m:t>
                      </m:r>
                    </m:sub>
                  </m:sSub>
                </m:den>
              </m:f>
              <m:r>
                <a:rPr lang="en-US" altLang="zh-CN" sz="3700" b="0" i="1" kern="1200" smtClean="0">
                  <a:latin typeface="Cambria Math"/>
                </a:rPr>
                <m:t>=−</m:t>
              </m:r>
              <m:sSub>
                <m:sSubPr>
                  <m:ctrlPr>
                    <a:rPr lang="en-US" altLang="zh-CN" sz="3700" b="0" i="1" kern="1200" smtClean="0">
                      <a:latin typeface="Cambria Math"/>
                    </a:rPr>
                  </m:ctrlPr>
                </m:sSubPr>
                <m:e>
                  <m:r>
                    <a:rPr lang="en-US" altLang="zh-CN" sz="3700" b="0" i="1" kern="1200" smtClean="0">
                      <a:latin typeface="Cambria Math"/>
                    </a:rPr>
                    <m:t>𝑣</m:t>
                  </m:r>
                </m:e>
                <m:sub>
                  <m:r>
                    <a:rPr lang="en-US" altLang="zh-CN" sz="3700" b="0" i="1" kern="1200" smtClean="0">
                      <a:latin typeface="Cambria Math"/>
                    </a:rPr>
                    <m:t>𝑗</m:t>
                  </m:r>
                </m:sub>
              </m:sSub>
            </m:oMath>
          </a14:m>
          <a:endParaRPr lang="zh-CN" altLang="en-US" sz="3700" kern="1200" dirty="0"/>
        </a:p>
      </dsp:txBody>
      <dsp:txXfrm rot="-5400000">
        <a:off x="2962656" y="1736518"/>
        <a:ext cx="5209983" cy="1052927"/>
      </dsp:txXfrm>
    </dsp:sp>
    <dsp:sp modelId="{3496429A-95AF-44BB-9B31-1999BEF4672E}">
      <dsp:nvSpPr>
        <dsp:cNvPr id="0" name=""/>
        <dsp:cNvSpPr/>
      </dsp:nvSpPr>
      <dsp:spPr>
        <a:xfrm>
          <a:off x="0" y="1533700"/>
          <a:ext cx="2962656" cy="14585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Visible Bias</a:t>
          </a:r>
          <a:endParaRPr lang="zh-CN" altLang="en-US" sz="4100" kern="1200" dirty="0"/>
        </a:p>
      </dsp:txBody>
      <dsp:txXfrm>
        <a:off x="71201" y="1604901"/>
        <a:ext cx="2820254" cy="1316160"/>
      </dsp:txXfrm>
    </dsp:sp>
    <dsp:sp modelId="{5FE14F31-21A6-4640-8FAF-D309177355E0}">
      <dsp:nvSpPr>
        <dsp:cNvPr id="0" name=""/>
        <dsp:cNvSpPr/>
      </dsp:nvSpPr>
      <dsp:spPr>
        <a:xfrm rot="5400000">
          <a:off x="5012703" y="1160999"/>
          <a:ext cx="1166849" cy="526694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altLang="zh-CN" sz="3700" i="1" kern="1200" smtClean="0">
                      <a:latin typeface="Cambria Math"/>
                    </a:rPr>
                  </m:ctrlPr>
                </m:fPr>
                <m:num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r>
                    <a:rPr lang="en-US" altLang="zh-CN" sz="3700" b="0" i="1" kern="1200" smtClean="0">
                      <a:latin typeface="Cambria Math"/>
                    </a:rPr>
                    <m:t>𝐸</m:t>
                  </m:r>
                  <m:r>
                    <a:rPr lang="en-US" altLang="zh-CN" sz="3700" b="0" i="1" kern="1200" smtClean="0">
                      <a:latin typeface="Cambria Math"/>
                    </a:rPr>
                    <m:t>(</m:t>
                  </m:r>
                  <m:r>
                    <a:rPr lang="en-US" altLang="zh-CN" sz="3700" b="0" i="1" kern="1200" smtClean="0">
                      <a:latin typeface="Cambria Math"/>
                    </a:rPr>
                    <m:t>𝑣</m:t>
                  </m:r>
                  <m:r>
                    <a:rPr lang="en-US" altLang="zh-CN" sz="3700" b="0" i="1" kern="1200" smtClean="0">
                      <a:latin typeface="Cambria Math"/>
                    </a:rPr>
                    <m:t>,</m:t>
                  </m:r>
                  <m:r>
                    <a:rPr lang="en-US" altLang="zh-CN" sz="3700" b="0" i="1" kern="1200" smtClean="0">
                      <a:latin typeface="Cambria Math"/>
                    </a:rPr>
                    <m:t>h</m:t>
                  </m:r>
                  <m:r>
                    <a:rPr lang="en-US" altLang="zh-CN" sz="3700" b="0" i="1" kern="1200" smtClean="0">
                      <a:latin typeface="Cambria Math"/>
                    </a:rPr>
                    <m:t>)</m:t>
                  </m:r>
                </m:num>
                <m:den>
                  <m:r>
                    <a:rPr lang="en-US" altLang="zh-CN" sz="3700" i="1" kern="1200" smtClean="0">
                      <a:latin typeface="Cambria Math"/>
                    </a:rPr>
                    <m:t>𝜕</m:t>
                  </m:r>
                  <m:sSub>
                    <m:sSubPr>
                      <m:ctrlPr>
                        <a:rPr lang="en-US" altLang="zh-CN" sz="3700" i="1" kern="1200" smtClean="0">
                          <a:latin typeface="Cambria Math"/>
                        </a:rPr>
                      </m:ctrlPr>
                    </m:sSubPr>
                    <m:e>
                      <m:r>
                        <a:rPr lang="en-US" altLang="zh-CN" sz="3700" b="0" i="1" kern="1200" smtClean="0">
                          <a:latin typeface="Cambria Math"/>
                        </a:rPr>
                        <m:t>𝑐</m:t>
                      </m:r>
                    </m:e>
                    <m:sub>
                      <m:r>
                        <a:rPr lang="en-US" altLang="zh-CN" sz="3700" b="0" i="1" kern="1200" smtClean="0">
                          <a:latin typeface="Cambria Math"/>
                        </a:rPr>
                        <m:t>𝑖</m:t>
                      </m:r>
                    </m:sub>
                  </m:sSub>
                </m:den>
              </m:f>
              <m:r>
                <a:rPr lang="en-US" altLang="zh-CN" sz="3700" b="0" i="1" kern="1200" smtClean="0">
                  <a:latin typeface="Cambria Math"/>
                </a:rPr>
                <m:t>=−</m:t>
              </m:r>
              <m:sSub>
                <m:sSubPr>
                  <m:ctrlPr>
                    <a:rPr lang="en-US" altLang="zh-CN" sz="3700" b="0" i="1" kern="1200" smtClean="0">
                      <a:latin typeface="Cambria Math"/>
                    </a:rPr>
                  </m:ctrlPr>
                </m:sSubPr>
                <m:e>
                  <m:r>
                    <a:rPr lang="en-US" altLang="zh-CN" sz="3700" b="0" i="1" kern="1200" smtClean="0">
                      <a:latin typeface="Cambria Math"/>
                    </a:rPr>
                    <m:t>h</m:t>
                  </m:r>
                </m:e>
                <m:sub>
                  <m:r>
                    <a:rPr lang="en-US" altLang="zh-CN" sz="3700" b="0" i="1" kern="1200" smtClean="0">
                      <a:latin typeface="Cambria Math"/>
                    </a:rPr>
                    <m:t>𝑖</m:t>
                  </m:r>
                </m:sub>
              </m:sSub>
            </m:oMath>
          </a14:m>
          <a:endParaRPr lang="zh-CN" altLang="en-US" sz="3700" kern="1200" dirty="0"/>
        </a:p>
      </dsp:txBody>
      <dsp:txXfrm rot="-5400000">
        <a:off x="2962656" y="3268008"/>
        <a:ext cx="5209983" cy="1052927"/>
      </dsp:txXfrm>
    </dsp:sp>
    <dsp:sp modelId="{FAAA3634-65BF-48D3-ADA6-DC8010063B79}">
      <dsp:nvSpPr>
        <dsp:cNvPr id="0" name=""/>
        <dsp:cNvSpPr/>
      </dsp:nvSpPr>
      <dsp:spPr>
        <a:xfrm>
          <a:off x="0" y="3065190"/>
          <a:ext cx="2962656" cy="14585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Hidden Bias</a:t>
          </a:r>
          <a:endParaRPr lang="zh-CN" altLang="en-US" sz="4100" kern="1200" dirty="0"/>
        </a:p>
      </dsp:txBody>
      <dsp:txXfrm>
        <a:off x="71201" y="3136391"/>
        <a:ext cx="2820254" cy="1316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8729F-5F46-453B-A3DC-FA9E680EECCF}">
      <dsp:nvSpPr>
        <dsp:cNvPr id="0" name=""/>
        <dsp:cNvSpPr/>
      </dsp:nvSpPr>
      <dsp:spPr>
        <a:xfrm rot="16200000">
          <a:off x="925909" y="-925909"/>
          <a:ext cx="2262981" cy="4114799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2800" b="0" i="1" kern="1200" smtClean="0">
                    <a:latin typeface="Cambria Math"/>
                  </a:rPr>
                  <m:t>𝐸</m:t>
                </m:r>
                <m:d>
                  <m:d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d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𝑦</m:t>
                    </m:r>
                    <m:r>
                      <a:rPr lang="en-US" altLang="zh-CN" sz="28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2800" b="0" i="1" kern="1200" smtClean="0">
                        <a:latin typeface="Cambria Math"/>
                      </a:rPr>
                      <m:t>𝑥</m:t>
                    </m:r>
                    <m:r>
                      <a:rPr lang="en-US" altLang="zh-CN" sz="28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2800" b="0" i="1" kern="1200" smtClean="0">
                        <a:latin typeface="Cambria Math"/>
                      </a:rPr>
                      <m:t>h</m:t>
                    </m:r>
                  </m:e>
                </m:d>
                <m:r>
                  <a:rPr lang="en-US" altLang="zh-CN" sz="2800" b="0" i="1" kern="1200" smtClean="0">
                    <a:latin typeface="Cambria Math"/>
                  </a:rPr>
                  <m:t>=−</m:t>
                </m:r>
                <m:sSup>
                  <m:sSup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2800" b="0" i="1" kern="1200" smtClean="0">
                        <a:latin typeface="Cambria Math"/>
                      </a:rPr>
                      <m:t>h</m:t>
                    </m:r>
                  </m:e>
                  <m:sup>
                    <m:r>
                      <a:rPr lang="en-US" altLang="zh-CN" sz="2800" b="0" i="1" kern="1200" smtClean="0">
                        <a:latin typeface="Cambria Math"/>
                      </a:rPr>
                      <m:t>𝑇</m:t>
                    </m:r>
                  </m:sup>
                </m:sSup>
                <m:r>
                  <a:rPr lang="en-US" altLang="zh-CN" sz="2800" b="0" i="1" kern="1200" smtClean="0">
                    <a:latin typeface="Cambria Math"/>
                  </a:rPr>
                  <m:t>𝑊𝑥</m:t>
                </m:r>
                <m:r>
                  <a:rPr lang="en-US" altLang="zh-CN" sz="2800" b="0" i="1" kern="1200" smtClean="0">
                    <a:latin typeface="Cambria Math"/>
                  </a:rPr>
                  <m:t>−</m:t>
                </m:r>
                <m:sSup>
                  <m:sSup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𝑏</m:t>
                    </m:r>
                  </m:e>
                  <m:sup>
                    <m:r>
                      <a:rPr lang="en-US" altLang="zh-CN" sz="2800" b="0" i="1" kern="1200" smtClean="0">
                        <a:latin typeface="Cambria Math"/>
                      </a:rPr>
                      <m:t>𝑇</m:t>
                    </m:r>
                  </m:sup>
                </m:sSup>
                <m:r>
                  <a:rPr lang="en-US" altLang="zh-CN" sz="2800" b="0" i="1" kern="1200" smtClean="0">
                    <a:latin typeface="Cambria Math"/>
                  </a:rPr>
                  <m:t>𝑥</m:t>
                </m:r>
                <m:r>
                  <a:rPr lang="en-US" altLang="zh-CN" sz="2800" b="0" i="1" kern="1200" smtClean="0">
                    <a:latin typeface="Cambria Math"/>
                  </a:rPr>
                  <m:t>−</m:t>
                </m:r>
                <m:sSup>
                  <m:sSup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𝑐</m:t>
                    </m:r>
                  </m:e>
                  <m:sup>
                    <m:r>
                      <a:rPr lang="en-US" altLang="zh-CN" sz="2800" b="0" i="1" kern="1200" smtClean="0">
                        <a:latin typeface="Cambria Math"/>
                      </a:rPr>
                      <m:t>𝑇</m:t>
                    </m:r>
                  </m:sup>
                </m:sSup>
                <m:r>
                  <a:rPr lang="en-US" altLang="zh-CN" sz="2800" b="0" i="1" kern="1200" smtClean="0">
                    <a:latin typeface="Cambria Math"/>
                  </a:rPr>
                  <m:t>h</m:t>
                </m:r>
                <m:r>
                  <a:rPr lang="en-US" altLang="zh-CN" sz="2800" b="0" i="1" kern="1200" smtClean="0">
                    <a:latin typeface="Cambria Math"/>
                  </a:rPr>
                  <m:t>−</m:t>
                </m:r>
                <m:sSup>
                  <m:sSup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𝑑</m:t>
                    </m:r>
                  </m:e>
                  <m:sup>
                    <m:r>
                      <a:rPr lang="en-US" altLang="zh-CN" sz="2800" b="0" i="1" kern="1200" smtClean="0">
                        <a:latin typeface="Cambria Math"/>
                      </a:rPr>
                      <m:t>𝑇</m:t>
                    </m:r>
                  </m:sup>
                </m:sSup>
                <m:sSub>
                  <m:sSub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altLang="zh-CN" sz="2800" b="0" i="1" kern="1200" smtClean="0">
                        <a:latin typeface="Cambria Math"/>
                      </a:rPr>
                      <m:t>𝑦</m:t>
                    </m:r>
                  </m:sub>
                </m:sSub>
                <m:r>
                  <a:rPr lang="en-US" altLang="zh-CN" sz="2800" b="0" i="1" kern="1200" smtClean="0">
                    <a:latin typeface="Cambria Math"/>
                  </a:rPr>
                  <m:t>−</m:t>
                </m:r>
                <m:sSup>
                  <m:sSup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2800" b="0" i="1" kern="1200" smtClean="0">
                        <a:latin typeface="Cambria Math"/>
                      </a:rPr>
                      <m:t>h</m:t>
                    </m:r>
                  </m:e>
                  <m:sup>
                    <m:r>
                      <a:rPr lang="en-US" altLang="zh-CN" sz="2800" b="0" i="1" kern="1200" smtClean="0">
                        <a:latin typeface="Cambria Math"/>
                      </a:rPr>
                      <m:t>𝑇</m:t>
                    </m:r>
                  </m:sup>
                </m:sSup>
                <m:r>
                  <a:rPr lang="en-US" altLang="zh-CN" sz="2800" b="0" i="1" kern="1200" smtClean="0">
                    <a:latin typeface="Cambria Math"/>
                  </a:rPr>
                  <m:t>𝑈</m:t>
                </m:r>
                <m:sSub>
                  <m:sSubPr>
                    <m:ctrlPr>
                      <a:rPr lang="en-US" altLang="zh-CN" sz="2800" b="0" i="1" kern="1200" smtClean="0">
                        <a:latin typeface="Cambria Math"/>
                      </a:rPr>
                    </m:ctrlPr>
                  </m:sSubPr>
                  <m:e>
                    <m:r>
                      <a:rPr lang="en-US" altLang="zh-CN" sz="28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altLang="zh-CN" sz="2800" b="0" i="1" kern="1200" smtClean="0">
                        <a:latin typeface="Cambria Math"/>
                      </a:rPr>
                      <m:t>𝑦</m:t>
                    </m:r>
                  </m:sub>
                </m:sSub>
              </m:oMath>
            </m:oMathPara>
          </a14:m>
          <a:endParaRPr lang="zh-CN" altLang="en-US" sz="2300" kern="1200" dirty="0"/>
        </a:p>
      </dsp:txBody>
      <dsp:txXfrm rot="5400000">
        <a:off x="0" y="0"/>
        <a:ext cx="4114799" cy="1697236"/>
      </dsp:txXfrm>
    </dsp:sp>
    <dsp:sp modelId="{47C05DFB-0203-4D46-8007-756CDF98BD6B}">
      <dsp:nvSpPr>
        <dsp:cNvPr id="0" name=""/>
        <dsp:cNvSpPr/>
      </dsp:nvSpPr>
      <dsp:spPr>
        <a:xfrm>
          <a:off x="4114799" y="0"/>
          <a:ext cx="4114799" cy="2262981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altLang="zh-CN" sz="3100" b="0" i="0" kern="1200" smtClean="0">
                    <a:latin typeface="Cambria Math"/>
                  </a:rPr>
                  <m:t>p</m:t>
                </m:r>
                <m:d>
                  <m:dPr>
                    <m:ctrlPr>
                      <a:rPr lang="en-US" altLang="zh-CN" sz="3100" b="0" i="1" kern="1200" smtClean="0">
                        <a:latin typeface="Cambria Math"/>
                      </a:rPr>
                    </m:ctrlPr>
                  </m:dPr>
                  <m:e>
                    <m:r>
                      <a:rPr lang="en-US" altLang="zh-CN" sz="3100" b="0" i="1" kern="1200" smtClean="0">
                        <a:latin typeface="Cambria Math"/>
                      </a:rPr>
                      <m:t>𝑦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𝑥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h</m:t>
                    </m:r>
                  </m:e>
                </m:d>
                <m:r>
                  <a:rPr lang="en-US" altLang="zh-CN" sz="3100" b="0" i="1" kern="1200" smtClean="0">
                    <a:latin typeface="Cambria Math"/>
                  </a:rPr>
                  <m:t>=</m:t>
                </m:r>
                <m:f>
                  <m:fPr>
                    <m:ctrlPr>
                      <a:rPr lang="en-US" altLang="zh-CN" sz="3100" b="0" i="1" kern="1200" smtClean="0">
                        <a:latin typeface="Cambria Math"/>
                      </a:rPr>
                    </m:ctrlPr>
                  </m:fPr>
                  <m:num>
                    <m:r>
                      <a:rPr lang="en-US" altLang="zh-CN" sz="3100" b="0" i="1" kern="1200" smtClean="0">
                        <a:latin typeface="Cambria Math"/>
                      </a:rPr>
                      <m:t>1</m:t>
                    </m:r>
                  </m:num>
                  <m:den>
                    <m:r>
                      <a:rPr lang="en-US" altLang="zh-CN" sz="3100" b="0" i="1" kern="1200" smtClean="0">
                        <a:latin typeface="Cambria Math"/>
                      </a:rPr>
                      <m:t>𝑍</m:t>
                    </m:r>
                  </m:den>
                </m:f>
                <m:sSup>
                  <m:sSupPr>
                    <m:ctrlPr>
                      <a:rPr lang="en-US" altLang="zh-CN" sz="3100" b="0" i="1" kern="1200" smtClean="0">
                        <a:latin typeface="Cambria Math"/>
                      </a:rPr>
                    </m:ctrlPr>
                  </m:sSupPr>
                  <m:e>
                    <m:r>
                      <a:rPr lang="en-US" altLang="zh-CN" sz="3100" b="0" i="1" kern="1200" smtClean="0">
                        <a:latin typeface="Cambria Math"/>
                      </a:rPr>
                      <m:t>𝑒</m:t>
                    </m:r>
                  </m:e>
                  <m:sup>
                    <m:r>
                      <a:rPr lang="en-US" altLang="zh-CN" sz="3100" b="0" i="1" kern="1200" smtClean="0">
                        <a:latin typeface="Cambria Math"/>
                      </a:rPr>
                      <m:t>−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𝐸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(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𝑦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𝑥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,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h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)</m:t>
                    </m:r>
                  </m:sup>
                </m:sSup>
              </m:oMath>
            </m:oMathPara>
          </a14:m>
          <a:endParaRPr lang="zh-CN" altLang="en-US" sz="3100" kern="1200" dirty="0"/>
        </a:p>
      </dsp:txBody>
      <dsp:txXfrm>
        <a:off x="4114799" y="0"/>
        <a:ext cx="4114799" cy="1697236"/>
      </dsp:txXfrm>
    </dsp:sp>
    <dsp:sp modelId="{7628C399-421F-40ED-B021-33A677F3507F}">
      <dsp:nvSpPr>
        <dsp:cNvPr id="0" name=""/>
        <dsp:cNvSpPr/>
      </dsp:nvSpPr>
      <dsp:spPr>
        <a:xfrm rot="10800000">
          <a:off x="0" y="2262981"/>
          <a:ext cx="4114799" cy="2262981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altLang="zh-CN" sz="3100" i="1" kern="1200" smtClean="0">
                        <a:latin typeface="Cambria Math"/>
                      </a:rPr>
                    </m:ctrlPr>
                  </m:sSubPr>
                  <m:e>
                    <m:r>
                      <a:rPr lang="en-US" altLang="zh-CN" sz="3100" b="0" i="1" kern="1200" smtClean="0">
                        <a:latin typeface="Cambria Math"/>
                      </a:rPr>
                      <m:t>𝑒</m:t>
                    </m:r>
                  </m:e>
                  <m:sub>
                    <m:r>
                      <a:rPr lang="en-US" altLang="zh-CN" sz="3100" b="0" i="1" kern="1200" smtClean="0">
                        <a:latin typeface="Cambria Math"/>
                      </a:rPr>
                      <m:t>𝑦</m:t>
                    </m:r>
                  </m:sub>
                </m:sSub>
                <m:r>
                  <a:rPr lang="en-US" altLang="zh-CN" sz="3100" b="0" i="1" kern="1200" smtClean="0">
                    <a:latin typeface="Cambria Math"/>
                  </a:rPr>
                  <m:t>=</m:t>
                </m:r>
                <m:sSubSup>
                  <m:sSubSupPr>
                    <m:ctrlPr>
                      <a:rPr lang="en-US" altLang="zh-CN" sz="3100" b="0" i="1" kern="1200" smtClean="0">
                        <a:latin typeface="Cambria Math"/>
                      </a:rPr>
                    </m:ctrlPr>
                  </m:sSubSupPr>
                  <m:e>
                    <m:r>
                      <a:rPr lang="en-US" altLang="zh-CN" sz="3100" i="1" kern="12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3100" i="1" kern="120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100" i="1" kern="1200">
                            <a:latin typeface="Cambria Math"/>
                          </a:rPr>
                          <m:t>1</m:t>
                        </m:r>
                      </m:e>
                      <m:sub>
                        <m:r>
                          <a:rPr lang="en-US" altLang="zh-CN" sz="3100" i="1" kern="1200">
                            <a:latin typeface="Cambria Math"/>
                          </a:rPr>
                          <m:t>𝑖</m:t>
                        </m:r>
                        <m:r>
                          <a:rPr lang="en-US" altLang="zh-CN" sz="3100" i="1" kern="1200">
                            <a:latin typeface="Cambria Math"/>
                          </a:rPr>
                          <m:t>=</m:t>
                        </m:r>
                        <m:r>
                          <a:rPr lang="en-US" altLang="zh-CN" sz="3100" i="1" kern="120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sz="3100" i="1" kern="1200">
                        <a:latin typeface="Cambria Math"/>
                      </a:rPr>
                      <m:t>)</m:t>
                    </m:r>
                  </m:e>
                  <m:sub>
                    <m:r>
                      <a:rPr lang="en-US" altLang="zh-CN" sz="3100" b="0" i="1" kern="1200" smtClean="0">
                        <a:latin typeface="Cambria Math"/>
                      </a:rPr>
                      <m:t>1</m:t>
                    </m:r>
                    <m:r>
                      <a:rPr lang="en-US" altLang="zh-CN" sz="3100" b="0" i="1" kern="120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𝑖</m:t>
                    </m:r>
                    <m:r>
                      <a:rPr lang="en-US" altLang="zh-CN" sz="3100" b="0" i="1" kern="120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100" b="0" i="1" kern="1200" smtClean="0">
                        <a:latin typeface="Cambria Math"/>
                      </a:rPr>
                      <m:t>𝐶</m:t>
                    </m:r>
                  </m:sub>
                  <m:sup/>
                </m:sSubSup>
              </m:oMath>
            </m:oMathPara>
          </a14:m>
          <a:endParaRPr lang="zh-CN" altLang="en-US" sz="3100" kern="1200" dirty="0"/>
        </a:p>
      </dsp:txBody>
      <dsp:txXfrm rot="10800000">
        <a:off x="0" y="2828726"/>
        <a:ext cx="4114799" cy="1697236"/>
      </dsp:txXfrm>
    </dsp:sp>
    <dsp:sp modelId="{CB397133-4B65-43A2-B504-00304AF37D9C}">
      <dsp:nvSpPr>
        <dsp:cNvPr id="0" name=""/>
        <dsp:cNvSpPr/>
      </dsp:nvSpPr>
      <dsp:spPr>
        <a:xfrm rot="5400000">
          <a:off x="5040709" y="1337072"/>
          <a:ext cx="2262981" cy="4114799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100" kern="1200" dirty="0"/>
        </a:p>
      </dsp:txBody>
      <dsp:txXfrm rot="-5400000">
        <a:off x="4114800" y="2828725"/>
        <a:ext cx="4114799" cy="1697236"/>
      </dsp:txXfrm>
    </dsp:sp>
    <dsp:sp modelId="{9BDDD1A6-69EE-4CEF-A487-164C5C69F748}">
      <dsp:nvSpPr>
        <dsp:cNvPr id="0" name=""/>
        <dsp:cNvSpPr/>
      </dsp:nvSpPr>
      <dsp:spPr>
        <a:xfrm>
          <a:off x="2880359" y="1697236"/>
          <a:ext cx="2468880" cy="1131490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err="1" smtClean="0"/>
            <a:t>ClassRBM</a:t>
          </a:r>
          <a:endParaRPr lang="zh-CN" altLang="en-US" sz="3100" kern="1200" dirty="0"/>
        </a:p>
      </dsp:txBody>
      <dsp:txXfrm>
        <a:off x="2935594" y="1752471"/>
        <a:ext cx="2358410" cy="10210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83B8F-32E4-49D2-96BA-AA791F3699DF}">
      <dsp:nvSpPr>
        <dsp:cNvPr id="0" name=""/>
        <dsp:cNvSpPr/>
      </dsp:nvSpPr>
      <dsp:spPr>
        <a:xfrm>
          <a:off x="658410" y="1147"/>
          <a:ext cx="3091731" cy="9523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err="1" smtClean="0"/>
            <a:t>Logisic</a:t>
          </a:r>
          <a:r>
            <a:rPr lang="en-US" altLang="zh-CN" sz="3100" kern="1200" dirty="0" smtClean="0"/>
            <a:t> Regression</a:t>
          </a:r>
          <a:endParaRPr lang="zh-CN" altLang="en-US" sz="3100" kern="1200" dirty="0"/>
        </a:p>
      </dsp:txBody>
      <dsp:txXfrm>
        <a:off x="686303" y="29040"/>
        <a:ext cx="3035945" cy="896565"/>
      </dsp:txXfrm>
    </dsp:sp>
    <dsp:sp modelId="{8FE59961-47C7-4B96-9931-F9E9A1C1497C}">
      <dsp:nvSpPr>
        <dsp:cNvPr id="0" name=""/>
        <dsp:cNvSpPr/>
      </dsp:nvSpPr>
      <dsp:spPr>
        <a:xfrm>
          <a:off x="967584" y="953498"/>
          <a:ext cx="309173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309173" y="7142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E51E8-06B7-45D5-B8DA-7031CEB5885C}">
      <dsp:nvSpPr>
        <dsp:cNvPr id="0" name=""/>
        <dsp:cNvSpPr/>
      </dsp:nvSpPr>
      <dsp:spPr>
        <a:xfrm>
          <a:off x="1276757" y="1191586"/>
          <a:ext cx="2712158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One Layer Flat Model, feature combinations are hand-coded</a:t>
          </a:r>
          <a:endParaRPr lang="zh-CN" altLang="en-US" sz="1800" kern="1200" dirty="0"/>
        </a:p>
      </dsp:txBody>
      <dsp:txXfrm>
        <a:off x="1304650" y="1219479"/>
        <a:ext cx="2656372" cy="896565"/>
      </dsp:txXfrm>
    </dsp:sp>
    <dsp:sp modelId="{E2B8E37A-3AC0-4AF4-BE7F-094415495FC9}">
      <dsp:nvSpPr>
        <dsp:cNvPr id="0" name=""/>
        <dsp:cNvSpPr/>
      </dsp:nvSpPr>
      <dsp:spPr>
        <a:xfrm>
          <a:off x="967584" y="953498"/>
          <a:ext cx="309173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309173" y="19047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2BD58-906C-449F-8715-A05F679D1239}">
      <dsp:nvSpPr>
        <dsp:cNvPr id="0" name=""/>
        <dsp:cNvSpPr/>
      </dsp:nvSpPr>
      <dsp:spPr>
        <a:xfrm>
          <a:off x="1276757" y="2382025"/>
          <a:ext cx="27121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Use L1-Norm to select features and avoid over-fitting</a:t>
          </a:r>
          <a:endParaRPr lang="zh-CN" altLang="en-US" sz="1800" kern="1200" dirty="0"/>
        </a:p>
      </dsp:txBody>
      <dsp:txXfrm>
        <a:off x="1304650" y="2409918"/>
        <a:ext cx="2656403" cy="896565"/>
      </dsp:txXfrm>
    </dsp:sp>
    <dsp:sp modelId="{17FADF06-30C3-42CA-892D-A85A8F9660A1}">
      <dsp:nvSpPr>
        <dsp:cNvPr id="0" name=""/>
        <dsp:cNvSpPr/>
      </dsp:nvSpPr>
      <dsp:spPr>
        <a:xfrm>
          <a:off x="967584" y="953498"/>
          <a:ext cx="309173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309173" y="30951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CB359-B509-44E7-B37F-1D82C0024375}">
      <dsp:nvSpPr>
        <dsp:cNvPr id="0" name=""/>
        <dsp:cNvSpPr/>
      </dsp:nvSpPr>
      <dsp:spPr>
        <a:xfrm>
          <a:off x="1276757" y="3572464"/>
          <a:ext cx="2712158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Easily explained</a:t>
          </a:r>
          <a:endParaRPr lang="zh-CN" altLang="en-US" sz="1800" kern="1200" dirty="0"/>
        </a:p>
      </dsp:txBody>
      <dsp:txXfrm>
        <a:off x="1304650" y="3600357"/>
        <a:ext cx="2656372" cy="896565"/>
      </dsp:txXfrm>
    </dsp:sp>
    <dsp:sp modelId="{A89B7CA8-2C92-4AC3-9CA7-B99EBA63F45D}">
      <dsp:nvSpPr>
        <dsp:cNvPr id="0" name=""/>
        <dsp:cNvSpPr/>
      </dsp:nvSpPr>
      <dsp:spPr>
        <a:xfrm>
          <a:off x="4226318" y="1147"/>
          <a:ext cx="2912823" cy="952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err="1" smtClean="0"/>
            <a:t>SparseClassRBM</a:t>
          </a:r>
          <a:endParaRPr lang="zh-CN" altLang="en-US" sz="3100" kern="1200" dirty="0"/>
        </a:p>
      </dsp:txBody>
      <dsp:txXfrm>
        <a:off x="4254211" y="29040"/>
        <a:ext cx="2857037" cy="896565"/>
      </dsp:txXfrm>
    </dsp:sp>
    <dsp:sp modelId="{9575A282-8866-4BDC-A9DC-24372C9160AD}">
      <dsp:nvSpPr>
        <dsp:cNvPr id="0" name=""/>
        <dsp:cNvSpPr/>
      </dsp:nvSpPr>
      <dsp:spPr>
        <a:xfrm>
          <a:off x="4517600" y="953498"/>
          <a:ext cx="291282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91282" y="7142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68C8C-1657-4A05-9690-5A8FFA3DE65A}">
      <dsp:nvSpPr>
        <dsp:cNvPr id="0" name=""/>
        <dsp:cNvSpPr/>
      </dsp:nvSpPr>
      <dsp:spPr>
        <a:xfrm>
          <a:off x="4808883" y="1191586"/>
          <a:ext cx="2704707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Two Layer Model, can automatically learn feature combinations</a:t>
          </a:r>
          <a:endParaRPr lang="zh-CN" altLang="en-US" sz="1800" kern="1200" dirty="0"/>
        </a:p>
      </dsp:txBody>
      <dsp:txXfrm>
        <a:off x="4836776" y="1219479"/>
        <a:ext cx="2648921" cy="896565"/>
      </dsp:txXfrm>
    </dsp:sp>
    <dsp:sp modelId="{BFD1272D-7DC3-499A-8442-357768906C24}">
      <dsp:nvSpPr>
        <dsp:cNvPr id="0" name=""/>
        <dsp:cNvSpPr/>
      </dsp:nvSpPr>
      <dsp:spPr>
        <a:xfrm>
          <a:off x="4517600" y="953498"/>
          <a:ext cx="291282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91282" y="19047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409AD-3507-4157-A435-020275F99711}">
      <dsp:nvSpPr>
        <dsp:cNvPr id="0" name=""/>
        <dsp:cNvSpPr/>
      </dsp:nvSpPr>
      <dsp:spPr>
        <a:xfrm>
          <a:off x="4808883" y="2382025"/>
          <a:ext cx="2762306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Use L1-Norm, hybrid-training  and early stopping to avoid over-fitting</a:t>
          </a:r>
          <a:endParaRPr lang="zh-CN" altLang="en-US" sz="1800" kern="1200" dirty="0"/>
        </a:p>
      </dsp:txBody>
      <dsp:txXfrm>
        <a:off x="4836776" y="2409918"/>
        <a:ext cx="2706520" cy="896565"/>
      </dsp:txXfrm>
    </dsp:sp>
    <dsp:sp modelId="{87741451-2A84-436C-8458-1EF5B61DB1C5}">
      <dsp:nvSpPr>
        <dsp:cNvPr id="0" name=""/>
        <dsp:cNvSpPr/>
      </dsp:nvSpPr>
      <dsp:spPr>
        <a:xfrm>
          <a:off x="4517600" y="953498"/>
          <a:ext cx="291282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91282" y="30951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21B07-43C2-414A-88DE-348B4249BEE2}">
      <dsp:nvSpPr>
        <dsp:cNvPr id="0" name=""/>
        <dsp:cNvSpPr/>
      </dsp:nvSpPr>
      <dsp:spPr>
        <a:xfrm>
          <a:off x="4808883" y="3572464"/>
          <a:ext cx="2762306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Hard to explain</a:t>
          </a:r>
          <a:endParaRPr lang="zh-CN" altLang="en-US" sz="1800" kern="1200" dirty="0"/>
        </a:p>
      </dsp:txBody>
      <dsp:txXfrm>
        <a:off x="4836776" y="3600357"/>
        <a:ext cx="2706520" cy="8965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80A8D-4EB3-4D4C-957D-57B4C03AB88A}">
      <dsp:nvSpPr>
        <dsp:cNvPr id="0" name=""/>
        <dsp:cNvSpPr/>
      </dsp:nvSpPr>
      <dsp:spPr>
        <a:xfrm>
          <a:off x="0" y="31127"/>
          <a:ext cx="8229599" cy="5036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Incremental Learning?</a:t>
          </a:r>
          <a:endParaRPr lang="zh-CN" altLang="en-US" sz="2100" kern="1200" dirty="0"/>
        </a:p>
      </dsp:txBody>
      <dsp:txXfrm>
        <a:off x="24588" y="55715"/>
        <a:ext cx="8180423" cy="454508"/>
      </dsp:txXfrm>
    </dsp:sp>
    <dsp:sp modelId="{788AE6ED-BE2B-4351-8C58-90EF9A2FB8E2}">
      <dsp:nvSpPr>
        <dsp:cNvPr id="0" name=""/>
        <dsp:cNvSpPr/>
      </dsp:nvSpPr>
      <dsp:spPr>
        <a:xfrm>
          <a:off x="0" y="534812"/>
          <a:ext cx="822959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dirty="0" err="1" smtClean="0"/>
            <a:t>Ruping</a:t>
          </a:r>
          <a:r>
            <a:rPr lang="en-US" altLang="zh-CN" sz="1600" kern="1200" dirty="0" smtClean="0"/>
            <a:t>, Incremental Learning with Support Vector Machines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dirty="0" smtClean="0"/>
            <a:t>Momentum Learning might not be enough</a:t>
          </a:r>
          <a:endParaRPr lang="en-US" altLang="zh-CN" sz="1600" kern="1200" dirty="0" smtClean="0"/>
        </a:p>
      </dsp:txBody>
      <dsp:txXfrm>
        <a:off x="0" y="534812"/>
        <a:ext cx="8229599" cy="554242"/>
      </dsp:txXfrm>
    </dsp:sp>
    <dsp:sp modelId="{A34ABCC5-AB6E-4E39-AC90-79B63A93EC41}">
      <dsp:nvSpPr>
        <dsp:cNvPr id="0" name=""/>
        <dsp:cNvSpPr/>
      </dsp:nvSpPr>
      <dsp:spPr>
        <a:xfrm>
          <a:off x="0" y="1089055"/>
          <a:ext cx="8229599" cy="5036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Online Learning?</a:t>
          </a:r>
          <a:endParaRPr lang="zh-CN" altLang="en-US" sz="2100" kern="1200" dirty="0"/>
        </a:p>
      </dsp:txBody>
      <dsp:txXfrm>
        <a:off x="24588" y="1113643"/>
        <a:ext cx="8180423" cy="454508"/>
      </dsp:txXfrm>
    </dsp:sp>
    <dsp:sp modelId="{3E568857-4010-4506-826B-E1DEBD2A807A}">
      <dsp:nvSpPr>
        <dsp:cNvPr id="0" name=""/>
        <dsp:cNvSpPr/>
      </dsp:nvSpPr>
      <dsp:spPr>
        <a:xfrm>
          <a:off x="0" y="1592740"/>
          <a:ext cx="82295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dirty="0" smtClean="0"/>
            <a:t>?</a:t>
          </a:r>
          <a:endParaRPr lang="zh-CN" altLang="en-US" sz="1600" kern="1200" dirty="0"/>
        </a:p>
      </dsp:txBody>
      <dsp:txXfrm>
        <a:off x="0" y="1592740"/>
        <a:ext cx="8229599" cy="347760"/>
      </dsp:txXfrm>
    </dsp:sp>
    <dsp:sp modelId="{304DE96D-12C7-4008-8E84-82E4654626A3}">
      <dsp:nvSpPr>
        <dsp:cNvPr id="0" name=""/>
        <dsp:cNvSpPr/>
      </dsp:nvSpPr>
      <dsp:spPr>
        <a:xfrm>
          <a:off x="0" y="1940500"/>
          <a:ext cx="8229599" cy="5036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Exploration-and-exploitation?</a:t>
          </a:r>
          <a:endParaRPr lang="zh-CN" altLang="en-US" sz="2100" kern="1200" dirty="0"/>
        </a:p>
      </dsp:txBody>
      <dsp:txXfrm>
        <a:off x="24588" y="1965088"/>
        <a:ext cx="8180423" cy="454508"/>
      </dsp:txXfrm>
    </dsp:sp>
    <dsp:sp modelId="{68960BED-22F9-4446-A62B-C40E1848E68A}">
      <dsp:nvSpPr>
        <dsp:cNvPr id="0" name=""/>
        <dsp:cNvSpPr/>
      </dsp:nvSpPr>
      <dsp:spPr>
        <a:xfrm>
          <a:off x="0" y="2444185"/>
          <a:ext cx="82295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dirty="0" smtClean="0"/>
            <a:t>?</a:t>
          </a:r>
          <a:endParaRPr lang="zh-CN" altLang="en-US" sz="1600" kern="1200" dirty="0"/>
        </a:p>
      </dsp:txBody>
      <dsp:txXfrm>
        <a:off x="0" y="2444185"/>
        <a:ext cx="8229599" cy="347760"/>
      </dsp:txXfrm>
    </dsp:sp>
    <dsp:sp modelId="{C670146E-E135-43F6-97B2-72E89B05D49D}">
      <dsp:nvSpPr>
        <dsp:cNvPr id="0" name=""/>
        <dsp:cNvSpPr/>
      </dsp:nvSpPr>
      <dsp:spPr>
        <a:xfrm>
          <a:off x="0" y="2791945"/>
          <a:ext cx="8229599" cy="5036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Comparison to Google’s solution?</a:t>
          </a:r>
          <a:endParaRPr lang="zh-CN" altLang="en-US" sz="2100" kern="1200" dirty="0"/>
        </a:p>
      </dsp:txBody>
      <dsp:txXfrm>
        <a:off x="24588" y="2816533"/>
        <a:ext cx="8180423" cy="454508"/>
      </dsp:txXfrm>
    </dsp:sp>
    <dsp:sp modelId="{4F122208-F521-4395-96C8-FF6E6FE177B7}">
      <dsp:nvSpPr>
        <dsp:cNvPr id="0" name=""/>
        <dsp:cNvSpPr/>
      </dsp:nvSpPr>
      <dsp:spPr>
        <a:xfrm>
          <a:off x="0" y="3295630"/>
          <a:ext cx="82295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dirty="0" smtClean="0"/>
            <a:t>?</a:t>
          </a:r>
          <a:endParaRPr lang="zh-CN" altLang="en-US" sz="1600" kern="1200" dirty="0"/>
        </a:p>
      </dsp:txBody>
      <dsp:txXfrm>
        <a:off x="0" y="3295630"/>
        <a:ext cx="8229599" cy="347760"/>
      </dsp:txXfrm>
    </dsp:sp>
    <dsp:sp modelId="{526CEB49-7F32-4236-92DD-A8C8F491044C}">
      <dsp:nvSpPr>
        <dsp:cNvPr id="0" name=""/>
        <dsp:cNvSpPr/>
      </dsp:nvSpPr>
      <dsp:spPr>
        <a:xfrm>
          <a:off x="0" y="3593886"/>
          <a:ext cx="8229599" cy="50368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Stability of the Model? </a:t>
          </a:r>
          <a:endParaRPr lang="zh-CN" altLang="en-US" sz="2100" kern="1200" dirty="0"/>
        </a:p>
      </dsp:txBody>
      <dsp:txXfrm>
        <a:off x="24588" y="3618474"/>
        <a:ext cx="8180423" cy="454508"/>
      </dsp:txXfrm>
    </dsp:sp>
    <dsp:sp modelId="{1422E826-5D53-43A2-8779-44F7F294A293}">
      <dsp:nvSpPr>
        <dsp:cNvPr id="0" name=""/>
        <dsp:cNvSpPr/>
      </dsp:nvSpPr>
      <dsp:spPr>
        <a:xfrm>
          <a:off x="0" y="4147075"/>
          <a:ext cx="82295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600" kern="1200" smtClean="0"/>
            <a:t>Two models trained from the same data should produce the same prediction?</a:t>
          </a:r>
          <a:endParaRPr lang="zh-CN" altLang="en-US" sz="1600" kern="1200" dirty="0"/>
        </a:p>
      </dsp:txBody>
      <dsp:txXfrm>
        <a:off x="0" y="4147075"/>
        <a:ext cx="8229599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E37FD-67DE-4BF9-AB70-920E21A500AF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0DFBF-D3E9-43F5-95B0-AA7C046A1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0DFBF-D3E9-43F5-95B0-AA7C046A1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60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6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1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9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0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7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0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3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0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9B69D-D995-42EE-89D0-0E8C57C6A61E}" type="datetimeFigureOut">
              <a:rPr lang="zh-CN" altLang="en-US" smtClean="0"/>
              <a:t>2013/6/6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37C5C-AD61-487A-8398-06622AD727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5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9785"/>
            <a:ext cx="3126716" cy="257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300" dirty="0" smtClean="0">
                <a:solidFill>
                  <a:srgbClr val="C00000"/>
                </a:solidFill>
              </a:rPr>
              <a:t>Restricted Boltzmann </a:t>
            </a:r>
            <a:r>
              <a:rPr lang="en-US" altLang="zh-CN" sz="5300" dirty="0" smtClean="0">
                <a:solidFill>
                  <a:srgbClr val="C00000"/>
                </a:solidFill>
              </a:rPr>
              <a:t>Machine</a:t>
            </a:r>
            <a:r>
              <a:rPr lang="en-US" altLang="zh-CN" dirty="0" smtClean="0">
                <a:solidFill>
                  <a:srgbClr val="C00000"/>
                </a:solidFill>
              </a:rPr>
              <a:t/>
            </a:r>
            <a:br>
              <a:rPr lang="en-US" altLang="zh-CN" dirty="0" smtClean="0">
                <a:solidFill>
                  <a:srgbClr val="C00000"/>
                </a:solidFill>
              </a:rPr>
            </a:br>
            <a:r>
              <a:rPr lang="en-US" altLang="zh-CN" sz="3600" dirty="0" smtClean="0">
                <a:solidFill>
                  <a:srgbClr val="C00000"/>
                </a:solidFill>
              </a:rPr>
              <a:t>A </a:t>
            </a:r>
            <a:r>
              <a:rPr lang="en-US" altLang="zh-CN" sz="3600" dirty="0" smtClean="0">
                <a:solidFill>
                  <a:srgbClr val="C00000"/>
                </a:solidFill>
              </a:rPr>
              <a:t>Basic Building Block of DNN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</a:rPr>
              <a:t>梁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伟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</a:rPr>
              <a:t>东</a:t>
            </a: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</a:rPr>
              <a:t>(Weidoliang)</a:t>
            </a:r>
          </a:p>
        </p:txBody>
      </p:sp>
    </p:spTree>
    <p:extLst>
      <p:ext uri="{BB962C8B-B14F-4D97-AF65-F5344CB8AC3E}">
        <p14:creationId xmlns:p14="http://schemas.microsoft.com/office/powerpoint/2010/main" val="24399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Parameter Updates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600" i="1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/>
                          </a:rPr>
                          <m:t>ln</m:t>
                        </m:r>
                        <m:r>
                          <a:rPr lang="en-US" altLang="zh-CN" sz="26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/>
                          </a:rPr>
                          <m:t>L</m:t>
                        </m:r>
                        <m:r>
                          <a:rPr lang="en-US" altLang="zh-CN" sz="260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altLang="zh-CN" sz="2600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sz="2600" i="1">
                            <a:latin typeface="Cambria Math"/>
                            <a:ea typeface="Cambria Math"/>
                          </a:rPr>
                          <m:t>𝑣</m:t>
                        </m:r>
                        <m:r>
                          <a:rPr lang="en-US" altLang="zh-CN" sz="2600" i="1">
                            <a:latin typeface="Cambria Math"/>
                            <a:ea typeface="Cambria Math"/>
                          </a:rPr>
                          <m:t>)⁡</m:t>
                        </m:r>
                      </m:num>
                      <m:den>
                        <m:r>
                          <a:rPr lang="en-US" altLang="zh-CN" sz="26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zh-CN" sz="2600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600" i="1">
                            <a:latin typeface="Cambria Math"/>
                          </a:rPr>
                          <m:t>h</m:t>
                        </m:r>
                      </m:sub>
                      <m:sup/>
                      <m:e>
                        <m:r>
                          <a:rPr lang="en-US" altLang="zh-CN" sz="26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/>
                              </a:rPr>
                              <m:t>h</m:t>
                            </m:r>
                          </m:e>
                          <m:e>
                            <m:r>
                              <a:rPr lang="en-US" altLang="zh-CN" sz="26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  <m:f>
                          <m:fPr>
                            <m:ctrlPr>
                              <a:rPr lang="en-US" altLang="zh-CN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sz="2600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6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600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60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altLang="zh-CN" sz="2600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6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6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f>
                              <m:fPr>
                                <m:ctrlPr>
                                  <a:rPr lang="en-US" altLang="zh-CN" sz="2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26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6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altLang="zh-CN" sz="26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sz="26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600" i="1">
                              <a:latin typeface="Cambria Math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altLang="zh-CN" sz="26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6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6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600" i="1">
                              <a:latin typeface="Cambria Math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zh-CN" sz="2600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600" i="1">
                              <a:latin typeface="Cambria Math"/>
                            </a:rPr>
                            <m:t>′)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600" i="1">
                                  <a:latin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6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60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6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600" i="1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6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zh-CN" sz="26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6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CN" sz="26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6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26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6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6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600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/>
                          </a:rPr>
                          <m:t>h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</a:rPr>
                          <m:t>h</m:t>
                        </m:r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  <m:r>
                          <a:rPr lang="en-US" altLang="zh-CN" sz="2400" i="1">
                            <a:latin typeface="Cambria Math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</m:e>
                        </m:nary>
                      </m:e>
                    </m:nary>
                  </m:oMath>
                </a14:m>
                <a:endParaRPr lang="en-US" altLang="zh-CN" sz="2400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/>
                          </a:rPr>
                          <m:t>h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h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</m:e>
                        </m:nary>
                      </m:e>
                    </m:nary>
                  </m:oMath>
                </a14:m>
                <a:endParaRPr lang="en-US" altLang="zh-CN" sz="2400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400" b="1" dirty="0" smtClean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But the 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second part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 of each expression is intractable…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b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81447" y="4653136"/>
            <a:ext cx="7776864" cy="11521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447" y="1556792"/>
            <a:ext cx="7776864" cy="20162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8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Monte Carlo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Instead of explore the whole distribution space, we approximate it using a number of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</m:e>
                        </m:acc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≈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zh-CN" altLang="en-US" b="0" i="1" smtClean="0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b="0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p>
                        </m:sSup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are samples from distribution p(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v,h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).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How do we apply this?</a:t>
                </a:r>
              </a:p>
              <a:p>
                <a:endParaRPr lang="en-US" altLang="zh-CN" sz="19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8126" y="3222129"/>
            <a:ext cx="8038603" cy="1368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45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Monte Carlo Approximation for Parameter Updates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altLang="zh-CN" sz="2400" dirty="0" smtClean="0">
                    <a:latin typeface="Cambria Math"/>
                  </a:rPr>
                  <a:t>Letting S  = 1, we have: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5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500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/>
                          </a:rPr>
                          <m:t>ln</m:t>
                        </m:r>
                        <m:r>
                          <a:rPr lang="en-US" altLang="zh-CN" sz="25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/>
                          </a:rPr>
                          <m:t>L</m:t>
                        </m:r>
                        <m:r>
                          <a:rPr lang="en-US" altLang="zh-CN" sz="2500" b="0" i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CN" sz="2500" b="0" i="1" smtClea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altLang="zh-CN" sz="25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sz="2500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  <m:r>
                          <a:rPr lang="en-US" altLang="zh-CN" sz="2500" b="0" i="1" smtClean="0">
                            <a:latin typeface="Cambria Math"/>
                            <a:ea typeface="Cambria Math"/>
                          </a:rPr>
                          <m:t>)⁡</m:t>
                        </m:r>
                      </m:num>
                      <m:den>
                        <m:r>
                          <a:rPr lang="en-US" altLang="zh-CN" sz="25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5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zh-CN" sz="25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500" i="1" smtClean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5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5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sSub>
                      <m:sSub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5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5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5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5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</m:t>
                        </m:r>
                      </m:sub>
                      <m:sup/>
                      <m:e>
                        <m: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5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altLang="zh-CN" sz="25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500" b="1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5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5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/>
                                          </a:rPr>
                                          <m:t>𝒉</m:t>
                                        </m:r>
                                      </m:e>
                                      <m:sup>
                                        <m:r>
                                          <a:rPr lang="en-US" altLang="zh-CN" sz="25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500" b="1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5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5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5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altLang="zh-CN" sz="25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altLang="zh-CN" sz="25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500" b="1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i="1">
                          <a:latin typeface="Cambria Math"/>
                        </a:rPr>
                        <m:t>=</m:t>
                      </m:r>
                      <m:r>
                        <a:rPr lang="en-US" altLang="zh-CN" sz="2500" i="1">
                          <a:latin typeface="Cambria Math"/>
                        </a:rPr>
                        <m:t>𝑝</m:t>
                      </m:r>
                      <m:r>
                        <a:rPr lang="en-US" altLang="zh-CN" sz="25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5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500" i="1">
                          <a:latin typeface="Cambria Math"/>
                        </a:rPr>
                        <m:t>=1</m:t>
                      </m:r>
                      <m:d>
                        <m:dPr>
                          <m:begChr m:val="|"/>
                          <m:ctrlPr>
                            <a:rPr lang="en-US" altLang="zh-CN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500" i="1">
                              <a:latin typeface="Cambria Math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en-US" altLang="zh-CN" sz="25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500" i="1">
                          <a:latin typeface="Cambria Math"/>
                        </a:rPr>
                        <m:t>−</m:t>
                      </m:r>
                      <m:r>
                        <a:rPr lang="en-US" altLang="zh-CN" sz="2500" b="1" i="1">
                          <a:solidFill>
                            <a:srgbClr val="7030A0"/>
                          </a:solidFill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sz="25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500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5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5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25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altLang="zh-CN" sz="25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  <m:sub>
                          <m: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zh-CN" sz="2500" b="1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zh-CN" altLang="en-US" sz="25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𝝈</m:t>
                      </m:r>
                      <m:d>
                        <m:dPr>
                          <m:ctrlP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𝒋</m:t>
                              </m:r>
                              <m: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5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5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altLang="zh-CN" sz="25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zh-CN" altLang="en-US" sz="2500" b="1" i="1">
                          <a:solidFill>
                            <a:schemeClr val="tx1"/>
                          </a:solidFill>
                          <a:latin typeface="Cambria Math"/>
                        </a:rPr>
                        <m:t>𝝈</m:t>
                      </m:r>
                      <m:d>
                        <m:dPr>
                          <m:ctrlPr>
                            <a:rPr lang="en-US" altLang="zh-CN" sz="25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𝒋</m:t>
                              </m:r>
                              <m: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5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5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500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C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  <m:r>
                                        <a:rPr lang="en-US" altLang="zh-C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5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5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sz="25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  <m:sub>
                          <m:r>
                            <a:rPr lang="en-US" altLang="zh-CN" sz="25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sz="2500" b="1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5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5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zh-CN" sz="25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zh-CN" altLang="en-US" sz="2500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5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sz="25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5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5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5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zh-CN" sz="25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5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]</m:t>
                        </m:r>
                      </m:e>
                    </m:nary>
                  </m:oMath>
                </a14:m>
                <a:endParaRPr lang="en-US" altLang="zh-CN" sz="2500" b="1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CN" sz="2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sz="2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  <m:d>
                        <m:dPr>
                          <m:begChr m:val="|"/>
                          <m:ctrlPr>
                            <a:rPr lang="en-US" altLang="zh-CN" sz="2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500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sz="25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500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5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5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25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5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500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500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500" b="1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1" i="1">
                          <a:latin typeface="Cambria Math"/>
                        </a:rPr>
                        <m:t>=</m:t>
                      </m:r>
                      <m:r>
                        <a:rPr lang="zh-CN" altLang="en-US" sz="2500" b="1" i="1">
                          <a:latin typeface="Cambria Math"/>
                        </a:rPr>
                        <m:t>𝝈</m:t>
                      </m:r>
                      <m:d>
                        <m:dPr>
                          <m:ctrlPr>
                            <a:rPr lang="en-US" altLang="zh-CN" sz="2500" b="1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5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5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en-US" altLang="zh-CN" sz="2500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500" b="1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500" b="1" i="1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5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5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500" b="1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5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2500" b="1" i="1">
                          <a:latin typeface="Cambria Math"/>
                        </a:rPr>
                        <m:t>+</m:t>
                      </m:r>
                      <m:r>
                        <a:rPr lang="zh-CN" altLang="en-US" sz="2500" b="1" i="1">
                          <a:latin typeface="Cambria Math"/>
                        </a:rPr>
                        <m:t>𝝈</m:t>
                      </m:r>
                      <m:d>
                        <m:dPr>
                          <m:ctrlPr>
                            <a:rPr lang="en-US" altLang="zh-CN" sz="2500" b="1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5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5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en-US" altLang="zh-CN" sz="2500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500" b="1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500" b="1" i="1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5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500" b="1" i="1">
                                      <a:latin typeface="Cambria Math"/>
                                    </a:rPr>
                                    <m:t>𝒊𝒋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500" b="1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C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  <m:r>
                                        <a:rPr lang="en-US" altLang="zh-C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500" b="1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500" b="1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500" b="1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5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500" b="1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7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700" b="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7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7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700" b="0" i="1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zh-CN" sz="27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zh-CN" altLang="en-US" sz="2700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27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700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CN" sz="27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7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7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7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7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70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7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7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7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7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zh-CN" sz="27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zh-CN" sz="27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7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altLang="zh-CN" sz="27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altLang="zh-CN" sz="27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7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2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]</m:t>
                        </m:r>
                      </m:e>
                    </m:nary>
                    <m:r>
                      <a:rPr lang="en-US" altLang="zh-CN" sz="27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7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700" b="0" i="1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altLang="zh-CN" sz="27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zh-CN" sz="27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7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7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7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7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  <m:sub>
                        <m:r>
                          <a:rPr lang="en-US" altLang="zh-CN" sz="27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𝒋</m:t>
                        </m:r>
                      </m:sub>
                      <m:sup/>
                    </m:sSubSup>
                  </m:oMath>
                </a14:m>
                <a:endParaRPr lang="en-US" altLang="zh-CN" sz="2700" b="1" dirty="0" smtClean="0"/>
              </a:p>
              <a:p>
                <a:r>
                  <a:rPr lang="en-US" altLang="zh-CN" sz="2400" b="0" dirty="0" smtClean="0">
                    <a:solidFill>
                      <a:srgbClr val="FF0000"/>
                    </a:solidFill>
                  </a:rPr>
                  <a:t>How to obtain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b="0" dirty="0" smtClean="0">
                    <a:solidFill>
                      <a:srgbClr val="FF0000"/>
                    </a:solidFill>
                  </a:rPr>
                  <a:t>？</a:t>
                </a:r>
                <a:endParaRPr lang="en-US" altLang="zh-CN" sz="2400" b="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400" dirty="0" smtClean="0">
                    <a:solidFill>
                      <a:srgbClr val="FF0000"/>
                    </a:solidFill>
                  </a:rPr>
                  <a:t>(Most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platform provides uniform random number generator but no more)</a:t>
                </a:r>
                <a:endParaRPr lang="en-US" altLang="zh-CN" sz="2400" b="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81447" y="1916832"/>
            <a:ext cx="7776864" cy="151216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447" y="4869160"/>
            <a:ext cx="7776864" cy="5760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3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Markov Chain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Design a homogeneous(time invariant) Markov Chain transition kernel T</a:t>
                </a:r>
              </a:p>
              <a:p>
                <a:r>
                  <a:rPr lang="en-US" altLang="zh-CN" sz="2400" dirty="0" smtClean="0"/>
                  <a:t>Satisfies the detailed balance property: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|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/>
              </a:p>
              <a:p>
                <a:r>
                  <a:rPr lang="en-US" altLang="zh-CN" sz="2400" dirty="0" smtClean="0"/>
                  <a:t>Then after k transitions (burn-in steps), regardless of initial probability, the chain will converge to p(x)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/>
              </a:p>
              <a:p>
                <a:r>
                  <a:rPr lang="en-US" altLang="zh-CN" sz="2400" dirty="0" smtClean="0"/>
                  <a:t>From k+1 step onwards, samples will be drawn from p(x)</a:t>
                </a:r>
                <a:endParaRPr lang="en-US" altLang="zh-CN" sz="2400" dirty="0"/>
              </a:p>
              <a:p>
                <a:r>
                  <a:rPr lang="en-US" altLang="zh-CN" sz="2400" dirty="0" smtClean="0"/>
                  <a:t>Note: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sz="2400" dirty="0" smtClean="0"/>
                  <a:t>(x) can be initialized to any value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90600" y="2780928"/>
            <a:ext cx="7776864" cy="4549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0600" y="3933056"/>
            <a:ext cx="7776864" cy="454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0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Metropolis-Hastings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MCMC with transition kernel: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875053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63934" y="2326010"/>
            <a:ext cx="8440513" cy="5269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4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Metropolis-Hastings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Success of the algorithm depends on the design of q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But what about multidimensional samples?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614987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2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Gibbs 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 smtClean="0"/>
                  <a:t>Use the full conditionals as the proposal distributions: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sz="2400" dirty="0" smtClean="0"/>
                  <a:t>Acceptance probability: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𝒜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altLang="zh-CN" sz="2000" dirty="0" smtClean="0"/>
              </a:p>
              <a:p>
                <a:r>
                  <a:rPr lang="en-US" altLang="zh-CN" sz="2400" dirty="0" smtClean="0"/>
                  <a:t>The Algorithm: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861048"/>
            <a:ext cx="474845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1988840"/>
            <a:ext cx="8440513" cy="11521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1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Contrastive</a:t>
            </a:r>
            <a:r>
              <a:rPr lang="en-US" altLang="zh-CN" baseline="0" dirty="0" smtClean="0"/>
              <a:t> Divergence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Blocked Gibbs Sampling with initial samples taken from the training data, with burn-in steps of k-1</a:t>
            </a:r>
            <a:endParaRPr lang="en-US" altLang="zh-CN" sz="2800" dirty="0" smtClean="0"/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0844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8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Contrastive Divergence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77545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4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RBM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2731101"/>
            <a:ext cx="4953001" cy="22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9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24474486"/>
              </p:ext>
            </p:extLst>
          </p:nvPr>
        </p:nvGraphicFramePr>
        <p:xfrm>
          <a:off x="1043608" y="1340768"/>
          <a:ext cx="691276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8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300" dirty="0"/>
              <a:t>Classification </a:t>
            </a:r>
            <a:r>
              <a:rPr lang="en-US" altLang="zh-CN" sz="5300" dirty="0" smtClean="0"/>
              <a:t>RBM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/>
              <a:t>Supervised 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4768525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4768525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48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300" dirty="0" err="1" smtClean="0"/>
              <a:t>ClassRBM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 smtClean="0"/>
              <a:t>Conditional Independence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</m:sSubSup>
                                <m:r>
                                  <a:rPr lang="en-US" altLang="zh-CN" i="1">
                                    <a:latin typeface="Cambria Math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𝑠𝑜𝑓𝑡𝑝𝑙𝑢𝑠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𝑖𝑦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𝑠𝑜𝑓𝑡𝑝𝑙𝑢𝑠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log</m:t>
                    </m:r>
                    <m:r>
                      <a:rPr lang="en-US" altLang="zh-CN" b="0" i="1" smtClean="0">
                        <a:latin typeface="Cambria Math"/>
                      </a:rPr>
                      <m:t>⁡(1+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12129" b="-7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4752" y="4509120"/>
            <a:ext cx="8424936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556792"/>
            <a:ext cx="8424936" cy="936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752" y="2564904"/>
            <a:ext cx="8424936" cy="8640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3532237"/>
            <a:ext cx="8424936" cy="8640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2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Generative Learning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sz="2000" b="0" i="1" smtClean="0">
                            <a:latin typeface="Cambria Math"/>
                          </a:rPr>
                          <m:t>𝜃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/>
                                  </a:rPr>
                                  <m:t>exp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⁡(−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altLang="zh-CN" sz="20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/>
                                    </a:rPr>
                                    <m:t>exp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⁡(−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b="0" i="0" smtClean="0">
                                          <a:latin typeface="Cambria Math"/>
                                        </a:rPr>
                                        <m:t>exp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⁡(−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den>
                              </m:f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zh-CN" altLang="en-US" sz="1800" b="0" i="1" smtClean="0">
                                      <a:latin typeface="Cambria Math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8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9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9"/>
                            </m:rP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9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9"/>
                            </m:rP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9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/>
                                    </a:rPr>
                                    <m:t>exp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⁡(−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𝑍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zh-CN" altLang="en-US" sz="1800" i="1">
                                      <a:latin typeface="Cambria Math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zh-CN" altLang="en-US" sz="1800" i="1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altLang="zh-CN" sz="18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altLang="zh-CN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zh-CN" altLang="en-US" sz="1800" i="1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180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endParaRPr lang="en-US" altLang="zh-CN" sz="1800" i="1" dirty="0">
                  <a:latin typeface="Cambria Math"/>
                </a:endParaRPr>
              </a:p>
              <a:p>
                <a:pPr marL="5715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sz="22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20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200" i="1">
                              <a:latin typeface="Cambria Math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r>
                        <a:rPr lang="zh-CN" altLang="en-US" sz="22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zh-CN" altLang="en-US" sz="2000" i="1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1520" y="1556792"/>
            <a:ext cx="8424936" cy="266429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4752" y="4293096"/>
            <a:ext cx="842493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37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Generative Learning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299" y="1662621"/>
            <a:ext cx="8153401" cy="440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5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Discriminative Learning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6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6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6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6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6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6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600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sz="2600" i="1" smtClean="0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𝜕</m:t>
                        </m:r>
                        <m:r>
                          <a:rPr lang="zh-CN" altLang="en-US" sz="2600" b="0" i="1" smtClean="0">
                            <a:latin typeface="Cambria Math"/>
                          </a:rPr>
                          <m:t>𝜃</m:t>
                        </m:r>
                      </m:den>
                    </m:f>
                    <m:func>
                      <m:funcPr>
                        <m:ctrlPr>
                          <a:rPr lang="en-US" altLang="zh-CN" sz="26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6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altLang="zh-CN" sz="2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600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26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600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600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/>
                                      <m:e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600" b="0" i="1" smtClean="0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sz="18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zh-CN" altLang="en-US" sz="1400" b="0" i="1" smtClean="0">
                              <a:latin typeface="Cambria Math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  <m:r>
                            <a:rPr lang="en-US" altLang="zh-CN" sz="1400" b="0" i="1" smtClean="0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/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 ,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14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zh-CN" altLang="en-US" sz="1400" b="0" i="1" smtClean="0">
                                      <a:latin typeface="Cambria Math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1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  <m:t>′′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zh-CN" sz="1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1400" b="0" i="1" smtClean="0">
                                                          <a:latin typeface="Cambria Math"/>
                                                        </a:rPr>
                                                        <m:t>′′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altLang="zh-CN" sz="1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zh-CN" altLang="en-US" sz="1400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4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1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zh-CN" sz="1400" i="1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1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altLang="zh-CN" sz="1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zh-CN" altLang="en-US" sz="1400" i="1">
                                      <a:latin typeface="Cambria Math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/>
                          </a:rPr>
                          <m:t>ln</m:t>
                        </m:r>
                        <m:r>
                          <a:rPr lang="en-US" altLang="zh-CN" sz="2400" i="1">
                            <a:latin typeface="Cambria Math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latin typeface="Cambria Math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zh-CN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zh-CN" altLang="en-US" sz="2400" i="1">
                                    <a:latin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,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zh-CN" altLang="en-US" sz="2400" i="1">
                                    <a:latin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1520" y="1556792"/>
            <a:ext cx="8424936" cy="28803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752" y="4509120"/>
            <a:ext cx="842493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8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Gradients of Disc-Learning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CN" sz="2000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−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0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dirty="0" smtClean="0">
                  <a:ea typeface="Cambria Math"/>
                </a:endParaRPr>
              </a:p>
              <a:p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000" dirty="0" smtClean="0">
                    <a:solidFill>
                      <a:srgbClr val="FF0000"/>
                    </a:solidFill>
                  </a:rPr>
                  <a:t>Exact solution for each step, no need for Monte Carlo approximation.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5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Hybrid Learning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670801" cy="326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979712" y="2780928"/>
            <a:ext cx="204901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8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Hybrid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“Adding the generative training objective to the discriminative training objective can be seen 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as a way to regularize the discriminative training objective</a:t>
            </a:r>
            <a:r>
              <a:rPr lang="en-US" altLang="zh-CN" sz="1800" dirty="0" smtClean="0"/>
              <a:t>…”</a:t>
            </a:r>
            <a:endParaRPr lang="en-US" altLang="zh-CN" sz="2400" dirty="0" smtClean="0"/>
          </a:p>
          <a:p>
            <a:r>
              <a:rPr lang="en-US" altLang="zh-CN" sz="2400" dirty="0" smtClean="0"/>
              <a:t>“</a:t>
            </a:r>
            <a:r>
              <a:rPr lang="en-US" altLang="zh-CN" sz="1800" dirty="0" smtClean="0"/>
              <a:t>…among all configurations of the parameters of the </a:t>
            </a:r>
            <a:r>
              <a:rPr lang="en-US" altLang="zh-CN" sz="1800" dirty="0" err="1" smtClean="0"/>
              <a:t>ClassRBM</a:t>
            </a:r>
            <a:r>
              <a:rPr lang="en-US" altLang="zh-CN" sz="1800" dirty="0" smtClean="0"/>
              <a:t>, we will</a:t>
            </a:r>
            <a:r>
              <a:rPr lang="en-US" altLang="zh-CN" sz="2800" dirty="0" smtClean="0"/>
              <a:t> 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favor those that also assign high probability to the inputs</a:t>
            </a:r>
            <a:r>
              <a:rPr lang="en-US" altLang="zh-CN" sz="1800" b="1" dirty="0" smtClean="0"/>
              <a:t> </a:t>
            </a:r>
            <a:r>
              <a:rPr lang="en-US" altLang="zh-CN" sz="1800" dirty="0" smtClean="0"/>
              <a:t>and hence have extracted some of the structure present in the input distribution…</a:t>
            </a:r>
            <a:r>
              <a:rPr lang="en-US" altLang="zh-CN" sz="2400" dirty="0" smtClean="0"/>
              <a:t>”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9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RBM for </a:t>
            </a:r>
            <a:r>
              <a:rPr lang="en-US" altLang="zh-CN" dirty="0" err="1" smtClean="0"/>
              <a:t>pCTR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2731101"/>
            <a:ext cx="4953001" cy="22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7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RBM for </a:t>
            </a:r>
            <a:r>
              <a:rPr lang="en-US" altLang="zh-CN" dirty="0" err="1" smtClean="0"/>
              <a:t>pCTR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Issues:</a:t>
            </a:r>
          </a:p>
          <a:p>
            <a:pPr lvl="1"/>
            <a:r>
              <a:rPr lang="en-US" altLang="zh-CN" dirty="0" smtClean="0"/>
              <a:t>Feature Set: Millions (Number of visible units)</a:t>
            </a:r>
          </a:p>
          <a:p>
            <a:pPr lvl="1"/>
            <a:r>
              <a:rPr lang="en-US" altLang="zh-CN" dirty="0" smtClean="0"/>
              <a:t>Distinct Training Instances: 400 Millions (60 days)</a:t>
            </a:r>
          </a:p>
          <a:p>
            <a:pPr lvl="1"/>
            <a:r>
              <a:rPr lang="en-US" altLang="zh-CN" dirty="0" smtClean="0"/>
              <a:t>Log data: terabytes</a:t>
            </a:r>
          </a:p>
          <a:p>
            <a:r>
              <a:rPr lang="en-US" altLang="zh-CN" dirty="0" smtClean="0"/>
              <a:t>Input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Each training instances contains less than 100 features (the rest are all zeros)</a:t>
            </a:r>
          </a:p>
          <a:p>
            <a:r>
              <a:rPr lang="en-US" altLang="zh-CN" dirty="0" smtClean="0"/>
              <a:t>Inherent Structure in Input</a:t>
            </a:r>
          </a:p>
          <a:p>
            <a:pPr lvl="1"/>
            <a:r>
              <a:rPr lang="en-US" altLang="zh-CN" dirty="0" smtClean="0"/>
              <a:t>Features form feature classes, and each instance contains only one feature from each feature class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How do we encode this knowledge into </a:t>
            </a:r>
            <a:r>
              <a:rPr lang="en-US" altLang="zh-CN" dirty="0" err="1" smtClean="0">
                <a:solidFill>
                  <a:srgbClr val="FF0000"/>
                </a:solidFill>
              </a:rPr>
              <a:t>ClassRBM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Can we make use of this knowledge to make it easier to train </a:t>
            </a:r>
            <a:r>
              <a:rPr lang="en-US" altLang="zh-CN" dirty="0" err="1" smtClean="0">
                <a:solidFill>
                  <a:srgbClr val="FF0000"/>
                </a:solidFill>
              </a:rPr>
              <a:t>ClassRBM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6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RBM</a:t>
            </a:r>
            <a:endParaRPr lang="zh-CN" alt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2349501"/>
            <a:ext cx="3390900" cy="302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3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Sparse Classification RBM for </a:t>
            </a:r>
            <a:r>
              <a:rPr lang="en-US" altLang="zh-CN" dirty="0" err="1" smtClean="0"/>
              <a:t>pCTR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b="0" dirty="0" smtClean="0">
                    <a:latin typeface="Cambria Math"/>
                  </a:rPr>
                  <a:t>SparseClassRBM for </a:t>
                </a:r>
                <a:r>
                  <a:rPr lang="en-US" altLang="zh-CN" sz="2400" b="0" dirty="0" err="1" smtClean="0">
                    <a:latin typeface="Cambria Math"/>
                  </a:rPr>
                  <a:t>pCTR</a:t>
                </a:r>
                <a:endParaRPr lang="en-US" altLang="zh-CN" sz="2400" b="0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y</m:t>
                          </m:r>
                          <m:r>
                            <a:rPr lang="en-US" altLang="zh-CN" sz="2000" b="0" i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0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sz="2000" b="0" i="0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000" b="0" i="0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  <a:ea typeface="Cambria Math"/>
                            </a:rPr>
                            <m:t>i</m:t>
                          </m:r>
                          <m:r>
                            <a:rPr lang="en-US" altLang="zh-CN" sz="2000" b="0" i="0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  <a:ea typeface="Cambria Math"/>
                            </a:rPr>
                            <m:t>C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W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e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2000" b="0" i="0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b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/>
                                    </a:rPr>
                                    <m:t>e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CN" sz="2000" b="0" i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c</m:t>
                          </m:r>
                          <m:r>
                            <a:rPr lang="en-US" altLang="zh-CN" sz="2000" b="0" i="0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dy</m:t>
                          </m:r>
                          <m:r>
                            <a:rPr lang="en-US" altLang="zh-CN" sz="2000" b="0" i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Uy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exp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⁡(−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sz="2400" dirty="0" err="1" smtClean="0"/>
                  <a:t>Softmax</a:t>
                </a:r>
                <a:r>
                  <a:rPr lang="en-US" altLang="zh-CN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𝑝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|</m:t>
                    </m:r>
                    <m:r>
                      <a:rPr lang="en-US" altLang="zh-CN" sz="2400" b="0" i="1" smtClean="0">
                        <a:latin typeface="Cambria Math"/>
                      </a:rPr>
                      <m:t>h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to model 1-of-K selection.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𝑝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h</m:t>
                    </m:r>
                    <m:r>
                      <a:rPr lang="en-US" altLang="zh-CN" sz="2400" b="0" i="1" smtClean="0">
                        <a:latin typeface="Cambria Math"/>
                      </a:rPr>
                      <m:t>|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are sigmoid to model combinations.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4752" y="2060848"/>
            <a:ext cx="8424936" cy="15841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0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Sparse Classification RBM for </a:t>
            </a:r>
            <a:r>
              <a:rPr lang="en-US" altLang="zh-CN" dirty="0" err="1" smtClean="0"/>
              <a:t>pCTR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p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900" b="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j</m:t>
                            </m:r>
                            <m: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29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i</m:t>
                                    </m:r>
                                    <m:r>
                                      <a:rPr lang="en-US" altLang="zh-CN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sup>
                                <m: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  <m: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zh-CN" sz="29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i="0" smtClean="0">
                        <a:solidFill>
                          <a:schemeClr val="tx1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altLang="zh-CN" sz="29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sz="2900" i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9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9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n-US" altLang="zh-CN" sz="29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y</m:t>
                                    </m:r>
                                    <m: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9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9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F</m:t>
                                    </m:r>
                                    <m:d>
                                      <m:dPr>
                                        <m:ctrlPr>
                                          <a:rPr lang="en-US" altLang="zh-CN" sz="29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9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9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y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9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900" i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sz="2900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i="0">
                        <a:solidFill>
                          <a:schemeClr val="tx1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altLang="zh-CN" sz="29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sz="2900" i="0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altLang="zh-CN" sz="29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</m:sub>
                    </m:sSub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9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softplus</m:t>
                        </m:r>
                        <m:d>
                          <m:dPr>
                            <m:ctrlPr>
                              <a:rPr lang="en-US" altLang="zh-CN" sz="29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CN" sz="2900" i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y</m:t>
                            </m:r>
                            <m:r>
                              <a:rPr lang="en-US" altLang="zh-CN" sz="2900" i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9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900" i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29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9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i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W</m:t>
                                        </m:r>
                                      </m:e>
                                      <m:sup>
                                        <m: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  <m: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i</m:t>
                                    </m:r>
                                    <m:r>
                                      <a:rPr lang="en-US" altLang="zh-CN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9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sz="2900" b="0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softplus</m:t>
                    </m:r>
                    <m:d>
                      <m:dPr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a</m:t>
                        </m:r>
                      </m:e>
                    </m:d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log</m:t>
                    </m:r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⁡(1+</m:t>
                    </m:r>
                    <m:func>
                      <m:funcPr>
                        <m:ctrlPr>
                          <a:rPr lang="en-US" altLang="zh-CN" sz="2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9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9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9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</m:d>
                      </m:e>
                    </m:func>
                    <m:r>
                      <a:rPr lang="en-US" altLang="zh-CN" sz="2900" b="0" i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900" b="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i="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29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y</m:t>
                        </m:r>
                      </m:e>
                      <m:e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</m:e>
                    </m:d>
                    <m:r>
                      <a:rPr lang="en-US" altLang="zh-CN" sz="290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sz="29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dy</m:t>
                                </m:r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9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900" b="1" i="0">
                                        <a:latin typeface="Cambria Math"/>
                                      </a:rPr>
                                      <m:t>𝐡</m:t>
                                    </m:r>
                                  </m:e>
                                  <m:sup>
                                    <m:r>
                                      <a:rPr lang="en-US" altLang="zh-CN" sz="2900" b="1" i="0">
                                        <a:latin typeface="Cambria Math"/>
                                      </a:rPr>
                                      <m:t>𝐓</m:t>
                                    </m:r>
                                  </m:sup>
                                </m:sSup>
                                <m:r>
                                  <a:rPr lang="en-US" altLang="zh-CN" sz="2900" b="1" i="0">
                                    <a:latin typeface="Cambria Math"/>
                                  </a:rPr>
                                  <m:t>𝐔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y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900" i="0">
                            <a:latin typeface="Cambria Math"/>
                          </a:rPr>
                          <m:t>1+</m:t>
                        </m:r>
                        <m:func>
                          <m:funcPr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d</m:t>
                                </m:r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9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900" b="1" i="0">
                                        <a:latin typeface="Cambria Math"/>
                                      </a:rPr>
                                      <m:t>𝐡</m:t>
                                    </m:r>
                                  </m:e>
                                  <m:sup>
                                    <m:r>
                                      <a:rPr lang="en-US" altLang="zh-CN" sz="2900" b="1" i="0">
                                        <a:latin typeface="Cambria Math"/>
                                      </a:rPr>
                                      <m:t>𝐓</m:t>
                                    </m:r>
                                  </m:sup>
                                </m:sSup>
                                <m:r>
                                  <a:rPr lang="en-US" altLang="zh-CN" sz="2900" b="1" i="0">
                                    <a:latin typeface="Cambria Math"/>
                                  </a:rPr>
                                  <m:t>𝐔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zh-CN" altLang="zh-CN" sz="2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i="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29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y</m:t>
                        </m:r>
                        <m:r>
                          <a:rPr lang="en-US" altLang="zh-CN" sz="2900" i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</m:e>
                    </m:d>
                    <m:r>
                      <a:rPr lang="en-US" altLang="zh-CN" sz="2900" i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900" i="0">
                        <a:latin typeface="Cambria Math"/>
                      </a:rPr>
                      <m:t>σ</m:t>
                    </m:r>
                    <m:r>
                      <a:rPr lang="en-US" altLang="zh-CN" sz="2900" i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900" i="0">
                        <a:latin typeface="Cambria Math"/>
                      </a:rPr>
                      <m:t>d</m:t>
                    </m:r>
                    <m:r>
                      <a:rPr lang="en-US" altLang="zh-CN" sz="2900" i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zh-CN" altLang="zh-CN" sz="29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zh-CN" sz="2900" b="1" i="0"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altLang="zh-CN" sz="2900" b="1" i="0">
                        <a:latin typeface="Cambria Math"/>
                      </a:rPr>
                      <m:t>𝐔</m:t>
                    </m:r>
                    <m:r>
                      <a:rPr lang="en-US" altLang="zh-CN" sz="2900" i="0">
                        <a:latin typeface="Cambria Math"/>
                      </a:rPr>
                      <m:t>)</m:t>
                    </m:r>
                  </m:oMath>
                </a14:m>
                <a:endParaRPr lang="zh-CN" altLang="zh-CN" sz="2900" dirty="0"/>
              </a:p>
              <a:p>
                <a14:m>
                  <m:oMath xmlns:m="http://schemas.openxmlformats.org/officeDocument/2006/math">
                    <m:r>
                      <a:rPr lang="en-US" altLang="zh-CN" sz="2900" b="1" i="0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sz="29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900" b="1" i="0">
                            <a:latin typeface="Cambria Math"/>
                          </a:rPr>
                          <m:t>𝐗</m:t>
                        </m:r>
                      </m:e>
                      <m:e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</m:e>
                    </m:d>
                    <m:r>
                      <a:rPr lang="en-US" altLang="zh-CN" sz="2900" b="1" i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zh-CN" altLang="zh-CN" sz="29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sz="2900" i="0">
                            <a:latin typeface="Cambria Math"/>
                          </a:rPr>
                          <m:t>1≤</m:t>
                        </m:r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i</m:t>
                        </m:r>
                        <m:r>
                          <a:rPr lang="en-US" altLang="zh-CN" sz="2900" i="0">
                            <a:latin typeface="Cambria Math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C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p</m:t>
                        </m:r>
                        <m:r>
                          <a:rPr lang="en-US" altLang="zh-CN" sz="2900" i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900" i="0">
                            <a:latin typeface="Cambria Math"/>
                          </a:rPr>
                          <m:t>|</m:t>
                        </m:r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  <m:r>
                          <a:rPr lang="en-US" altLang="zh-CN" sz="2900" i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sz="2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900" i="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29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900" i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900" i="0">
                            <a:latin typeface="Cambria Math"/>
                          </a:rPr>
                          <m:t>k</m:t>
                        </m:r>
                      </m:e>
                      <m:e>
                        <m:r>
                          <a:rPr lang="en-US" altLang="zh-CN" sz="2900" b="1" i="0">
                            <a:latin typeface="Cambria Math"/>
                          </a:rPr>
                          <m:t>𝐡</m:t>
                        </m:r>
                      </m:e>
                    </m:d>
                    <m:r>
                      <a:rPr lang="en-US" altLang="zh-CN" sz="290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sz="29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900" i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sz="29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1≤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j</m:t>
                                </m:r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zh-CN" altLang="zh-CN" sz="2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zh-CN" sz="29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j</m:t>
                                    </m:r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i</m:t>
                                    </m:r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CN" sz="2900" i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sz="29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CN" sz="2900" i="0">
                                <a:latin typeface="Cambria Math"/>
                              </a:rPr>
                              <m:t>1≤</m:t>
                            </m:r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q</m:t>
                            </m:r>
                            <m:r>
                              <a:rPr lang="en-US" altLang="zh-CN" sz="2900" i="0">
                                <a:latin typeface="Cambria Math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zh-CN" altLang="zh-CN" sz="29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i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900" i="0">
                                <a:latin typeface="Cambria Math"/>
                              </a:rPr>
                              <m:t>exp</m:t>
                            </m:r>
                            <m:r>
                              <a:rPr lang="en-US" altLang="zh-CN" sz="2900" i="0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sz="29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1≤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j</m:t>
                                </m:r>
                                <m:r>
                                  <a:rPr lang="en-US" altLang="zh-CN" sz="2900" i="0">
                                    <a:latin typeface="Cambria Math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900" i="0">
                                    <a:latin typeface="Cambria Math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zh-CN" altLang="zh-CN" sz="2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zh-CN" sz="29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j</m:t>
                                    </m:r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q</m:t>
                                    </m:r>
                                  </m:sub>
                                  <m:sup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900" i="0">
                                        <a:latin typeface="Cambria Math"/>
                                      </a:rPr>
                                      <m:t>i</m:t>
                                    </m:r>
                                    <m:r>
                                      <a:rPr lang="en-US" altLang="zh-CN" sz="2900" i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CN" sz="2900" i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900" b="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sz="2900" dirty="0" smtClean="0">
                    <a:solidFill>
                      <a:srgbClr val="FF0000"/>
                    </a:solidFill>
                  </a:rPr>
                  <a:t>Note that b is not used in the inference of p(</a:t>
                </a:r>
                <a:r>
                  <a:rPr lang="en-US" altLang="zh-CN" sz="2900" dirty="0" err="1" smtClean="0">
                    <a:solidFill>
                      <a:srgbClr val="FF0000"/>
                    </a:solidFill>
                  </a:rPr>
                  <a:t>y|x</a:t>
                </a:r>
                <a:r>
                  <a:rPr lang="en-US" altLang="zh-CN" sz="2900" dirty="0" smtClean="0">
                    <a:solidFill>
                      <a:srgbClr val="FF0000"/>
                    </a:solidFill>
                  </a:rPr>
                  <a:t>)</a:t>
                </a:r>
                <a:endParaRPr lang="en-US" altLang="zh-CN" sz="2900" b="0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8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4752" y="1556792"/>
            <a:ext cx="8424936" cy="7920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752" y="2444154"/>
            <a:ext cx="8424936" cy="1200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752" y="3717032"/>
            <a:ext cx="8424936" cy="720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752" y="4509121"/>
            <a:ext cx="8424936" cy="936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2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</a:t>
            </a:r>
            <a:r>
              <a:rPr lang="en-US" altLang="zh-CN" dirty="0" err="1" smtClean="0"/>
              <a:t>SparseClassRBM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8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2800" i="1">
                            <a:latin typeface="Cambria Math"/>
                          </a:rPr>
                          <m:t>𝜕𝜃</m:t>
                        </m:r>
                      </m:den>
                    </m:f>
                    <m:r>
                      <a:rPr lang="en-US" altLang="zh-C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i="1">
                            <a:latin typeface="Cambria Math"/>
                          </a:rPr>
                          <m:t>𝜕𝜃</m:t>
                        </m:r>
                      </m:den>
                    </m:f>
                    <m:r>
                      <a:rPr lang="en-US" altLang="zh-CN" sz="2800" i="1">
                        <a:latin typeface="Cambria Math"/>
                      </a:rPr>
                      <m:t>+</m:t>
                    </m:r>
                    <m:r>
                      <a:rPr lang="en-US" altLang="zh-CN" sz="2800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zh-CN" altLang="zh-CN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800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i="1">
                            <a:latin typeface="Cambria Math"/>
                          </a:rPr>
                          <m:t>𝜕𝜃</m:t>
                        </m:r>
                      </m:den>
                    </m:f>
                  </m:oMath>
                </a14:m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altLang="zh-CN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1</m:t>
                        </m:r>
                      </m:e>
                      <m:sub>
                        <m:d>
                          <m:d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>
                                <a:latin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α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p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1600" i="1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1600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=1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1600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1600" i="1">
                            <a:latin typeface="Cambria Math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/>
                          </a:rPr>
                          <m:t>𝛼</m:t>
                        </m:r>
                        <m:acc>
                          <m:accPr>
                            <m:chr m:val="̂"/>
                            <m:ctrlPr>
                              <a:rPr lang="zh-CN" altLang="en-US" sz="16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en-US" sz="16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zh-CN" altLang="zh-CN" sz="16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den>
                    </m:f>
                    <m:r>
                      <a:rPr lang="en-US" altLang="zh-CN" sz="16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α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d>
                              <m:d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d>
                              <m:dPr>
                                <m:ctrlPr>
                                  <a:rPr lang="zh-CN" altLang="zh-CN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zh-CN" altLang="zh-CN" sz="16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d</m:t>
                        </m:r>
                      </m:den>
                    </m:f>
                    <m:r>
                      <a:rPr lang="en-US" altLang="zh-CN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α</m:t>
                        </m:r>
                      </m:e>
                    </m:d>
                    <m:r>
                      <a:rPr lang="en-US" altLang="zh-CN" sz="1600" i="1">
                        <a:latin typeface="Cambria Math"/>
                      </a:rPr>
                      <m:t>𝑦</m:t>
                    </m:r>
                    <m:r>
                      <a:rPr lang="en-US" altLang="zh-CN" sz="1600" i="1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y</m:t>
                        </m:r>
                        <m:r>
                          <a:rPr lang="en-US" altLang="zh-CN" sz="160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1600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sz="1600" i="1">
                        <a:latin typeface="Cambria Math"/>
                      </a:rPr>
                      <m:t>−</m:t>
                    </m:r>
                    <m:r>
                      <a:rPr lang="en-US" altLang="zh-CN" sz="1600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endParaRPr lang="zh-CN" altLang="zh-CN" sz="1600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α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p</m:t>
                    </m:r>
                    <m:r>
                      <a:rPr lang="en-US" altLang="zh-CN" sz="16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=1|</m:t>
                    </m:r>
                    <m:r>
                      <a:rPr lang="en-US" altLang="zh-CN" sz="1600" i="1">
                        <a:latin typeface="Cambria Math"/>
                      </a:rPr>
                      <m:t>𝑦</m:t>
                    </m:r>
                    <m:r>
                      <a:rPr lang="en-US" altLang="zh-CN" sz="1600" i="1">
                        <a:latin typeface="Cambria Math"/>
                      </a:rPr>
                      <m:t>,</m:t>
                    </m:r>
                    <m:r>
                      <a:rPr lang="en-US" altLang="zh-CN" sz="1600" i="1">
                        <a:latin typeface="Cambria Math"/>
                      </a:rPr>
                      <m:t>𝑋</m:t>
                    </m:r>
                    <m:r>
                      <a:rPr lang="en-US" altLang="zh-CN" sz="1600" i="1">
                        <a:latin typeface="Cambria Math"/>
                      </a:rPr>
                      <m:t>)−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p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p</m:t>
                        </m:r>
                        <m:r>
                          <a:rPr lang="en-US" altLang="zh-CN" sz="16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=1|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/>
                          </a:rPr>
                          <m:t>𝐗</m:t>
                        </m:r>
                        <m:r>
                          <a:rPr lang="en-US" altLang="zh-CN" sz="1600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/>
                      </a:rPr>
                      <m:t>−</m:t>
                    </m:r>
                    <m:r>
                      <a:rPr lang="en-US" altLang="zh-CN" sz="1600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endParaRPr lang="zh-CN" altLang="zh-CN" sz="1600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160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α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1600" i="1">
                            <a:latin typeface="Cambria Math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sz="1600" i="1">
                        <a:latin typeface="Cambria Math"/>
                      </a:rPr>
                      <m:t>𝑦</m:t>
                    </m:r>
                    <m:r>
                      <a:rPr lang="en-US" altLang="zh-CN" sz="1600" i="1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/>
                          </a:rPr>
                          <m:t>y</m:t>
                        </m:r>
                        <m:r>
                          <a:rPr lang="en-US" altLang="zh-CN" sz="160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1600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600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altLang="zh-CN" sz="1600" i="1">
                            <a:latin typeface="Cambria Math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/>
                          </a:rPr>
                          <m:t>=1,</m:t>
                        </m:r>
                        <m:r>
                          <a:rPr lang="en-US" altLang="zh-CN" sz="1600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sz="1600" i="1">
                        <a:latin typeface="Cambria Math"/>
                      </a:rPr>
                      <m:t>−</m:t>
                    </m:r>
                    <m:r>
                      <a:rPr lang="en-US" altLang="zh-CN" sz="1600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acc>
                    <m:acc>
                      <m:accPr>
                        <m:chr m:val="̂"/>
                        <m:ctrlPr>
                          <a:rPr lang="zh-CN" altLang="zh-CN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4752" y="2348880"/>
            <a:ext cx="8424936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17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Training </a:t>
            </a:r>
            <a:r>
              <a:rPr lang="en-US" altLang="zh-CN" dirty="0" err="1" smtClean="0"/>
              <a:t>SparseClassRBM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>(CD-k)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//CD-k,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α</m:t>
                    </m:r>
                    <m:r>
                      <a:rPr lang="en-US" altLang="zh-CN">
                        <a:latin typeface="Cambria Math"/>
                      </a:rPr>
                      <m:t>≠0</m:t>
                    </m:r>
                  </m:oMath>
                </a14:m>
                <a:endParaRPr lang="zh-CN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←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←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</m:oMath>
                </a14:m>
                <a:endParaRPr lang="zh-CN" altLang="zh-CN" dirty="0"/>
              </a:p>
              <a:p>
                <a:r>
                  <a:rPr lang="en-US" altLang="zh-CN" dirty="0"/>
                  <a:t>For t = 0, …, k – 1 do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For j = 1, …, H do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~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e>
                      <m:e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𝐭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𝜎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1≤</m:t>
                        </m:r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≤</m:t>
                        </m:r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[O(C+H)]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 1, …, C do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𝒕</m:t>
                        </m:r>
                        <m:r>
                          <a:rPr lang="en-US" altLang="zh-CN" b="1" i="1"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altLang="zh-CN" b="1" i="1">
                        <a:latin typeface="Cambria Math"/>
                      </a:rPr>
                      <m:t>~</m:t>
                    </m:r>
                    <m:r>
                      <a:rPr lang="en-US" altLang="zh-CN" b="1" i="1">
                        <a:latin typeface="Cambria Math"/>
                      </a:rPr>
                      <m:t>𝒑</m:t>
                    </m:r>
                    <m:r>
                      <a:rPr lang="en-US" altLang="zh-CN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zh-CN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𝒌</m:t>
                    </m:r>
                    <m:r>
                      <a:rPr lang="en-US" altLang="zh-CN" b="1" i="1">
                        <a:latin typeface="Cambria Math"/>
                      </a:rPr>
                      <m:t>|</m:t>
                    </m:r>
                    <m:sSup>
                      <m:sSupPr>
                        <m:ctrlPr>
                          <a:rPr lang="zh-CN" altLang="zh-C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𝐡</m:t>
                        </m:r>
                      </m:e>
                      <m:sup>
                        <m:d>
                          <m:d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𝐭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)</m:t>
                    </m:r>
                    <m:r>
                      <a:rPr lang="en-US" altLang="zh-CN" b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/>
                              </a:rPr>
                              <m:t>𝐞𝐱𝐩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𝑯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zh-CN" altLang="zh-CN" b="1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  <m:sup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CN" b="1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𝐪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𝐂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𝐢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𝐞𝐱𝐩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𝑯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𝒕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𝒒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CN" b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(Computation Intensive! O(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H*V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))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Do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+1)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~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e>
                      <m:e>
                        <m:sSup>
                          <m:sSup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𝐡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𝐭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σ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d</m:t>
                    </m:r>
                    <m:r>
                      <a:rPr lang="en-US" altLang="zh-CN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zh-CN" altLang="zh-C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𝐡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𝒕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  <m:r>
                          <a:rPr lang="en-US" altLang="zh-CN" b="1" i="1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𝐔</m:t>
                    </m:r>
                    <m:r>
                      <a:rPr lang="en-US" altLang="zh-CN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[O(H)]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/>
                  <a:t>For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 1,…H do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←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=1|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/>
                      </a:rPr>
                      <m:t>)=</m:t>
                    </m:r>
                    <m:r>
                      <a:rPr lang="en-US" altLang="zh-CN" i="1">
                        <a:latin typeface="Cambria Math"/>
                      </a:rPr>
                      <m:t>𝜎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1≤</m:t>
                        </m:r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≤</m:t>
                        </m:r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[O(H)]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4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Training </a:t>
            </a:r>
            <a:r>
              <a:rPr lang="en-US" altLang="zh-CN" dirty="0" err="1" smtClean="0"/>
              <a:t>SparseClassRBM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>(Gradients Calculation)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altLang="zh-CN" dirty="0"/>
                  <a:t>//Gradient Calculation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←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zh-CN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←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zh-CN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←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𝝈</m:t>
                    </m:r>
                    <m:r>
                      <a:rPr lang="en-US" altLang="zh-CN" b="1" i="1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b="1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latin typeface="Cambria Math"/>
                          </a:rPr>
                          <m:t>≤</m:t>
                        </m:r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latin typeface="Cambria Math"/>
                          </a:rPr>
                          <m:t>≤</m:t>
                        </m:r>
                        <m:r>
                          <a:rPr lang="en-US" altLang="zh-CN" b="1" i="1">
                            <a:latin typeface="Cambria Math"/>
                          </a:rPr>
                          <m:t>𝑪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𝒊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CN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𝐲</m:t>
                        </m:r>
                        <m:r>
                          <a:rPr lang="en-US" altLang="zh-CN" b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𝑑𝑦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𝐻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softplus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b="1" i="1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𝐢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𝐂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b="1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𝐻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softplus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b="1" i="1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𝐢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𝐂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b="1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𝐻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softplus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b="1" i="1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𝐢</m:t>
                                        </m:r>
                                        <m:r>
                                          <a:rPr lang="en-US" altLang="zh-CN" b="1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𝐂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b="1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1" i="1">
                                                    <a:latin typeface="Cambria Math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b="1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[O(H*C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)]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 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sub>
                        <m:d>
                          <m:d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α</m:t>
                            </m:r>
                          </m:e>
                        </m:d>
                        <m:r>
                          <a:rPr lang="en-US" altLang="zh-CN" b="1" i="1">
                            <a:latin typeface="Cambria Math"/>
                          </a:rPr>
                          <m:t>𝐩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𝒚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𝑿</m:t>
                            </m:r>
                          </m:e>
                        </m:d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𝐩</m:t>
                            </m:r>
                            <m:d>
                              <m:d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  <m:r>
                              <a:rPr lang="en-US" altLang="zh-CN" b="1" i="1">
                                <a:latin typeface="Cambria Math"/>
                              </a:rPr>
                              <m:t>𝐩</m:t>
                            </m:r>
                            <m:d>
                              <m:d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𝐗</m:t>
                                </m:r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latin typeface="Cambria Math"/>
                          </a:rPr>
                          <m:t>𝛼</m:t>
                        </m:r>
                        <m:acc>
                          <m:accPr>
                            <m:chr m:val="̂"/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α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d>
                              <m:d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b="1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zh-CN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α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𝐲</m:t>
                        </m:r>
                        <m:r>
                          <a:rPr lang="en-US" altLang="zh-CN" b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α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𝐩</m:t>
                    </m:r>
                    <m:r>
                      <a:rPr lang="en-US" altLang="zh-CN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zh-CN" altLang="zh-CN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𝟏</m:t>
                    </m:r>
                    <m:r>
                      <a:rPr lang="en-US" altLang="zh-CN" b="1" i="1">
                        <a:latin typeface="Cambria Math"/>
                      </a:rPr>
                      <m:t>|</m:t>
                    </m:r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b="1" i="1">
                        <a:latin typeface="Cambria Math"/>
                      </a:rPr>
                      <m:t>𝐗</m:t>
                    </m:r>
                    <m:r>
                      <a:rPr lang="en-US" altLang="zh-CN" b="1" i="1">
                        <a:latin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b="1" i="1">
                            <a:latin typeface="Cambria Math"/>
                          </a:rPr>
                          <m:t>𝐩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𝒚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</m:e>
                        </m:d>
                        <m:r>
                          <a:rPr lang="en-US" altLang="zh-CN" b="1" i="1">
                            <a:latin typeface="Cambria Math"/>
                          </a:rPr>
                          <m:t>𝐩</m:t>
                        </m:r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b="1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𝐻𝑦𝑏𝑟𝑖𝑑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α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𝐲</m:t>
                        </m:r>
                        <m:r>
                          <a:rPr lang="en-US" altLang="zh-CN" b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𝐩</m:t>
                    </m:r>
                    <m:d>
                      <m:dPr>
                        <m:ctrlPr>
                          <a:rPr lang="zh-CN" altLang="zh-CN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e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𝛼</m:t>
                    </m:r>
                    <m:acc>
                      <m:accPr>
                        <m:chr m:val="̂"/>
                        <m:ctrlPr>
                          <a:rPr lang="zh-CN" altLang="zh-CN" b="1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acc>
                    <m:acc>
                      <m:accPr>
                        <m:chr m:val="̂"/>
                        <m:ctrlPr>
                          <a:rPr lang="zh-CN" altLang="zh-CN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Training </a:t>
            </a:r>
            <a:r>
              <a:rPr lang="en-US" altLang="zh-CN" dirty="0" err="1" smtClean="0"/>
              <a:t>SparseClassRBM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>(Parameter Updates)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//Parameter Update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sz="2800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e>
                    </m:acc>
                    <m:r>
                      <a:rPr lang="en-US" altLang="zh-CN" sz="2800" i="1">
                        <a:latin typeface="Cambria Math"/>
                      </a:rPr>
                      <m:t>=</m:t>
                    </m:r>
                    <m:acc>
                      <m:accPr>
                        <m:chr m:val="⃑"/>
                        <m:ctrlPr>
                          <a:rPr lang="zh-CN" altLang="zh-CN" sz="2800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acc>
                    <m:r>
                      <a:rPr lang="en-US" altLang="zh-CN" sz="2800" i="1">
                        <a:latin typeface="Cambria Math"/>
                      </a:rPr>
                      <m:t>+</m:t>
                    </m:r>
                    <m:limLow>
                      <m:limLowPr>
                        <m:ctrlPr>
                          <a:rPr lang="zh-CN" altLang="zh-CN" sz="2800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𝜂</m:t>
                            </m:r>
                            <m:f>
                              <m:fPr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𝜕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zh-CN" sz="28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zh-CN" altLang="zh-CN" sz="28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acc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zh-CN" altLang="zh-CN" sz="28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zh-CN" altLang="zh-CN" sz="28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800">
                                            <a:latin typeface="Cambria Math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zh-CN" altLang="zh-CN" sz="2800" i="1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800" i="1"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8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800" i="1"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|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zh-CN" altLang="zh-CN" sz="2800" i="1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800" i="1"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800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8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  <m:r>
                                          <a:rPr lang="en-US" altLang="zh-CN" sz="2800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nary>
                              </m:e>
                            </m:d>
                            <m:r>
                              <a:rPr lang="en-US" altLang="zh-CN" sz="2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𝜆</m:t>
                            </m:r>
                            <m:acc>
                              <m:accPr>
                                <m:chr m:val="⃑"/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zh-CN" altLang="zh-CN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en-US" altLang="zh-CN" sz="2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𝜈𝛥</m:t>
                            </m:r>
                            <m:acc>
                              <m:accPr>
                                <m:chr m:val="⃑"/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zh-CN" altLang="zh-CN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acc>
                          </m:e>
                        </m:groupChr>
                      </m:e>
                      <m:lim>
                        <m:r>
                          <a:rPr lang="en-US" altLang="zh-CN" sz="2800" i="1">
                            <a:latin typeface="Cambria Math"/>
                          </a:rPr>
                          <m:t>≔</m:t>
                        </m:r>
                        <m:r>
                          <a:rPr lang="el-GR" altLang="zh-CN" sz="2800" i="1">
                            <a:latin typeface="Cambria Math"/>
                          </a:rPr>
                          <m:t>𝛥</m:t>
                        </m:r>
                        <m:acc>
                          <m:accPr>
                            <m:chr m:val="⃑"/>
                            <m:ctrlPr>
                              <a:rPr lang="zh-CN" altLang="zh-CN" sz="2800" i="1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8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e>
                        </m:acc>
                      </m:lim>
                    </m:limLow>
                  </m:oMath>
                </a14:m>
                <a:endParaRPr lang="zh-CN" altLang="zh-CN" dirty="0"/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[Note, storing two sets of parameters would be memory hungry, store the differences only??]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1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ClassRBM</a:t>
            </a:r>
            <a:r>
              <a:rPr lang="en-US" altLang="zh-CN" dirty="0" smtClean="0"/>
              <a:t> VS Logistic Regression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F</a:t>
                </a:r>
                <a:r>
                  <a:rPr lang="en-US" altLang="zh-CN" dirty="0" smtClean="0"/>
                  <a:t>or </a:t>
                </a:r>
                <a:r>
                  <a:rPr lang="en-US" altLang="zh-CN" dirty="0" err="1"/>
                  <a:t>SparseClassRBM</a:t>
                </a:r>
                <a:r>
                  <a:rPr lang="en-US" altLang="zh-CN" dirty="0"/>
                  <a:t>, we have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dy</m:t>
                                </m:r>
                              </m:e>
                            </m:d>
                          </m:e>
                        </m:func>
                        <m:nary>
                          <m:naryPr>
                            <m:chr m:val="∏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CN">
                                <a:latin typeface="Cambria Math"/>
                              </a:rPr>
                              <m:t>1≤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k</m:t>
                            </m:r>
                            <m:r>
                              <a:rPr lang="en-US" altLang="zh-CN"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H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/>
                                  </a:rPr>
                                  <m:t>∈{0,1}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exp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/>
                                  </a:rPr>
                                  <m:t>[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1≤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i</m:t>
                                    </m:r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C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zh-CN" altLang="zh-CN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zh-CN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]}</m:t>
                                </m:r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dy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>
                                    <a:latin typeface="Cambria Math"/>
                                  </a:rPr>
                                  <m:t>1≤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∈{0,1}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exp</m:t>
                                    </m:r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{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[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1≤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i</m:t>
                                        </m:r>
                                        <m:r>
                                          <a:rPr lang="en-US" altLang="zh-CN">
                                            <a:latin typeface="Cambria Math"/>
                                          </a:rPr>
                                          <m:t>≤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C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/>
                                              </a:rPr>
                                              <m:t>W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/>
                                              </a:rPr>
                                              <m:t>k</m:t>
                                            </m:r>
                                            <m:r>
                                              <a:rPr lang="en-US" altLang="zh-CN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/>
                                                  </a:rPr>
                                                  <m:t>x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zh-CN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/>
                                                  </a:rPr>
                                                  <m:t>i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]}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zh-CN" altLang="zh-CN" dirty="0"/>
              </a:p>
              <a:p>
                <a:r>
                  <a:rPr lang="en-US" altLang="zh-CN" dirty="0"/>
                  <a:t>Setting H=1,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/>
                  <a:t>,d=1,U = 0, we have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  <m:r>
                          <a:rPr lang="en-US" altLang="zh-CN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y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altLang="zh-CN">
                                    <a:latin typeface="Cambria Math"/>
                                  </a:rPr>
                                  <m:t>1≤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i</m:t>
                                </m:r>
                                <m:r>
                                  <a:rPr lang="en-US" altLang="zh-CN">
                                    <a:latin typeface="Cambria Math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C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/>
                                          </a:rPr>
                                          <m:t>i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  <m:r>
                              <a:rPr lang="en-US" altLang="zh-CN"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c</m:t>
                            </m:r>
                          </m:e>
                        </m:d>
                        <m:r>
                          <a:rPr lang="en-US" altLang="zh-CN">
                            <a:latin typeface="Cambria Math"/>
                          </a:rPr>
                          <m:t>}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  <m:r>
                          <a:rPr lang="en-US" altLang="zh-CN">
                            <a:latin typeface="Cambria Math"/>
                          </a:rPr>
                          <m:t>{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altLang="zh-CN">
                                <a:latin typeface="Cambria Math"/>
                              </a:rPr>
                              <m:t>1≤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i</m:t>
                            </m:r>
                            <m:r>
                              <a:rPr lang="en-US" altLang="zh-CN"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C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  <m:r>
                          <a:rPr lang="en-US" altLang="zh-CN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</m:t>
                        </m:r>
                        <m:r>
                          <a:rPr lang="en-US" altLang="zh-CN">
                            <a:latin typeface="Cambria Math"/>
                          </a:rPr>
                          <m:t>}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r>
                  <a:rPr lang="en-US" altLang="zh-CN" dirty="0"/>
                  <a:t>which is a form of logistic regression.</a:t>
                </a:r>
                <a:endParaRPr lang="zh-CN" altLang="zh-CN" dirty="0"/>
              </a:p>
              <a:p>
                <a:r>
                  <a:rPr lang="en-US" altLang="zh-CN" dirty="0"/>
                  <a:t>Therefore, we can view logistic regression as a special form of RBM with less variables.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4752" y="2060848"/>
            <a:ext cx="8424936" cy="136815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752" y="3861048"/>
            <a:ext cx="842493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0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ClassRBM</a:t>
            </a:r>
            <a:r>
              <a:rPr lang="en-US" altLang="zh-CN" dirty="0"/>
              <a:t> VS Logistic Regress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7462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4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Questions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7857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3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21260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54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RBM – A Graphical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4653097"/>
                  </p:ext>
                </p:extLst>
              </p:nvPr>
            </p:nvGraphicFramePr>
            <p:xfrm>
              <a:off x="467544" y="16288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4653097"/>
                  </p:ext>
                </p:extLst>
              </p:nvPr>
            </p:nvGraphicFramePr>
            <p:xfrm>
              <a:off x="467544" y="16288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89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Inverse Transform 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The Inversion Principle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F is a continuous distribution on R with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. If U is a uniform [0,1] random variable,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𝑈</m:t>
                    </m:r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 has distribution of F.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If X has distribution function F, then F(X)</a:t>
                </a:r>
                <a:r>
                  <a:rPr lang="zh-CN" altLang="en-US" sz="2000" dirty="0"/>
                  <a:t> </a:t>
                </a:r>
                <a:r>
                  <a:rPr lang="en-US" altLang="zh-CN" sz="2000" dirty="0" smtClean="0"/>
                  <a:t>is uniformly distributed on [0,1]</a:t>
                </a:r>
              </a:p>
              <a:p>
                <a:r>
                  <a:rPr lang="en-US" altLang="zh-CN" dirty="0" smtClean="0"/>
                  <a:t>The Inversion Method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Generate a uniform [0,1] random </a:t>
                </a:r>
                <a:r>
                  <a:rPr lang="en-US" altLang="zh-CN" sz="2000" dirty="0" err="1" smtClean="0"/>
                  <a:t>variate</a:t>
                </a:r>
                <a:r>
                  <a:rPr lang="en-US" altLang="zh-CN" sz="2000" dirty="0" smtClean="0"/>
                  <a:t> U. 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𝑈</m:t>
                    </m:r>
                    <m:r>
                      <a:rPr lang="en-US" altLang="zh-CN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r>
                  <a:rPr lang="en-US" altLang="zh-CN" dirty="0" smtClean="0"/>
                  <a:t>Application</a:t>
                </a:r>
              </a:p>
              <a:p>
                <a:pPr marL="457200" lvl="1" indent="0">
                  <a:buNone/>
                </a:pPr>
                <a:r>
                  <a:rPr lang="en-US" altLang="zh-CN" sz="2200" dirty="0" smtClean="0"/>
                  <a:t>Exponential, Cauchy, Normal, etc.</a:t>
                </a:r>
              </a:p>
              <a:p>
                <a:r>
                  <a:rPr lang="en-US" altLang="zh-CN" dirty="0" smtClean="0"/>
                  <a:t>Issues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What if we don’t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/>
                      </a:rPr>
                      <m:t>?</m:t>
                    </m:r>
                  </m:oMath>
                </a14:m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2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Inverse Transform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1556792"/>
            <a:ext cx="5616624" cy="502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5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Simple Sampling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Binomial Sampling</a:t>
            </a:r>
          </a:p>
          <a:p>
            <a:pPr lvl="1"/>
            <a:r>
              <a:rPr lang="en-US" altLang="zh-CN" dirty="0" smtClean="0"/>
              <a:t>U(0,1) &lt; p(x)</a:t>
            </a:r>
          </a:p>
          <a:p>
            <a:r>
              <a:rPr lang="en-US" altLang="zh-CN" dirty="0" smtClean="0"/>
              <a:t>Multinomial Sampling</a:t>
            </a: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2885"/>
            <a:ext cx="3949052" cy="71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1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Rejection 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800" dirty="0" smtClean="0"/>
                  <a:t>P(x) is impossible or too hard to sample</a:t>
                </a:r>
              </a:p>
              <a:p>
                <a:r>
                  <a:rPr lang="en-US" altLang="zh-CN" sz="2800" dirty="0" smtClean="0"/>
                  <a:t>Sample from an easier proposal distribution q(x)</a:t>
                </a:r>
              </a:p>
              <a:p>
                <a:r>
                  <a:rPr lang="en-US" altLang="zh-CN" sz="2800" dirty="0" smtClean="0"/>
                  <a:t>Specify q(x) and M: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𝑀𝑞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𝑀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&lt;∞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9" y="3717032"/>
            <a:ext cx="826128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Rejection Sampling</a:t>
            </a:r>
            <a:endParaRPr lang="zh-CN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264401" cy="307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0" y="160020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400" dirty="0" smtClean="0"/>
                  <a:t>Issues</a:t>
                </a:r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Not easy to specify</a:t>
                </a:r>
                <a:r>
                  <a:rPr lang="en-US" altLang="zh-CN" sz="2000" baseline="0" dirty="0" smtClean="0"/>
                  <a:t> q(x) and M to achieve efficiency</a:t>
                </a:r>
              </a:p>
              <a:p>
                <a:pPr marL="457200" lvl="1" indent="0">
                  <a:buNone/>
                </a:pPr>
                <a:r>
                  <a:rPr lang="en-US" altLang="zh-CN" sz="2000" b="0" dirty="0" smtClean="0"/>
                  <a:t>When M is too large, then the acceptance rate will be too small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𝑎𝑐𝑐𝑒𝑝𝑡𝑒𝑑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𝑀𝑞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altLang="zh-CN" b="0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文本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Visible units: what we have observed</a:t>
            </a:r>
          </a:p>
          <a:p>
            <a:r>
              <a:rPr lang="en-US" altLang="zh-CN" dirty="0" smtClean="0"/>
              <a:t>Hidden units: high level concepts obtained from visible units.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56992"/>
            <a:ext cx="3390900" cy="302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0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RBM </a:t>
            </a:r>
            <a:br>
              <a:rPr lang="en-US" altLang="zh-CN" dirty="0"/>
            </a:br>
            <a:r>
              <a:rPr lang="en-US" altLang="zh-CN" dirty="0"/>
              <a:t>Conditional Independence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31951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31951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98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RBM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0649772"/>
                  </p:ext>
                </p:extLst>
              </p:nvPr>
            </p:nvGraphicFramePr>
            <p:xfrm>
              <a:off x="467544" y="1484784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0649772"/>
                  </p:ext>
                </p:extLst>
              </p:nvPr>
            </p:nvGraphicFramePr>
            <p:xfrm>
              <a:off x="467544" y="1484784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96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 of Log Likelihood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03627485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03627485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7" name="上下箭头 6"/>
          <p:cNvSpPr/>
          <p:nvPr/>
        </p:nvSpPr>
        <p:spPr>
          <a:xfrm>
            <a:off x="4860032" y="4149080"/>
            <a:ext cx="648072" cy="792088"/>
          </a:xfrm>
          <a:prstGeom prst="upDownArrow">
            <a:avLst>
              <a:gd name="adj1" fmla="val 4338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52120" y="428351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</a:rPr>
              <a:t>nd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Part is Intractable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Gradients </a:t>
            </a:r>
            <a:r>
              <a:rPr lang="en-US" altLang="zh-CN" dirty="0"/>
              <a:t>of the </a:t>
            </a:r>
            <a:r>
              <a:rPr lang="en-US" altLang="zh-CN" dirty="0" smtClean="0"/>
              <a:t>Energy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5009290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5009290"/>
                  </p:ext>
                </p:extLst>
              </p:nvPr>
            </p:nvGraphicFramePr>
            <p:xfrm>
              <a:off x="457200" y="1600200"/>
              <a:ext cx="8229600" cy="45259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4616</Words>
  <Application>Microsoft Office PowerPoint</Application>
  <PresentationFormat>全屏显示(4:3)</PresentationFormat>
  <Paragraphs>251</Paragraphs>
  <Slides>44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主题​​</vt:lpstr>
      <vt:lpstr>Restricted Boltzmann Machine A Basic Building Block of DNN</vt:lpstr>
      <vt:lpstr>Topics</vt:lpstr>
      <vt:lpstr>RBM</vt:lpstr>
      <vt:lpstr>RBM – A Graphical Model</vt:lpstr>
      <vt:lpstr>RBM</vt:lpstr>
      <vt:lpstr>RBM  Conditional Independence</vt:lpstr>
      <vt:lpstr>Training RBM</vt:lpstr>
      <vt:lpstr>Gradient of Log Likelihood</vt:lpstr>
      <vt:lpstr>Gradients of the Energy Function</vt:lpstr>
      <vt:lpstr>Parameter Updates</vt:lpstr>
      <vt:lpstr>Monte Carlo Approximation</vt:lpstr>
      <vt:lpstr>Monte Carlo Approximation for Parameter Updates</vt:lpstr>
      <vt:lpstr>Markov Chain Monte Carlo</vt:lpstr>
      <vt:lpstr>Metropolis-Hastings</vt:lpstr>
      <vt:lpstr>Metropolis-Hastings</vt:lpstr>
      <vt:lpstr>Gibbs Sampling</vt:lpstr>
      <vt:lpstr>Contrastive Divergence</vt:lpstr>
      <vt:lpstr>Contrastive Divergence</vt:lpstr>
      <vt:lpstr>Classification RBM</vt:lpstr>
      <vt:lpstr>Classification RBM Supervised Learning</vt:lpstr>
      <vt:lpstr>ClassRBM Conditional Independence</vt:lpstr>
      <vt:lpstr>Generative Learning</vt:lpstr>
      <vt:lpstr>Generative Learning</vt:lpstr>
      <vt:lpstr>Discriminative Learning</vt:lpstr>
      <vt:lpstr>Gradients of Disc-Learning</vt:lpstr>
      <vt:lpstr>Hybrid Learning</vt:lpstr>
      <vt:lpstr>Why Hybrid Learning</vt:lpstr>
      <vt:lpstr>Classification RBM for pCTR</vt:lpstr>
      <vt:lpstr>Classification RBM for pCTR</vt:lpstr>
      <vt:lpstr>Sparse Classification RBM for pCTR</vt:lpstr>
      <vt:lpstr>Sparse Classification RBM for pCTR</vt:lpstr>
      <vt:lpstr>Learning SparseClassRBM</vt:lpstr>
      <vt:lpstr>Training SparseClassRBM  (CD-k)</vt:lpstr>
      <vt:lpstr>Training SparseClassRBM  (Gradients Calculation)</vt:lpstr>
      <vt:lpstr>Training SparseClassRBM  (Parameter Updates)</vt:lpstr>
      <vt:lpstr>ClassRBM VS Logistic Regression</vt:lpstr>
      <vt:lpstr>ClassRBM VS Logistic Regress</vt:lpstr>
      <vt:lpstr>Open Questions</vt:lpstr>
      <vt:lpstr>Reference</vt:lpstr>
      <vt:lpstr>Inverse Transform Sampling</vt:lpstr>
      <vt:lpstr>Inverse Transform Sampling</vt:lpstr>
      <vt:lpstr>Simple Sampling Methods</vt:lpstr>
      <vt:lpstr>Rejection Sampling</vt:lpstr>
      <vt:lpstr>Rejection Sampling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Restricted Boltzmann Machine</dc:title>
  <dc:creator>weidoliang</dc:creator>
  <cp:lastModifiedBy>weidoliang</cp:lastModifiedBy>
  <cp:revision>166</cp:revision>
  <dcterms:created xsi:type="dcterms:W3CDTF">2013-05-22T01:53:22Z</dcterms:created>
  <dcterms:modified xsi:type="dcterms:W3CDTF">2013-06-06T05:53:11Z</dcterms:modified>
</cp:coreProperties>
</file>